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342" r:id="rId5"/>
    <p:sldId id="351" r:id="rId6"/>
    <p:sldId id="352" r:id="rId7"/>
    <p:sldId id="355" r:id="rId8"/>
    <p:sldId id="356" r:id="rId9"/>
    <p:sldId id="357" r:id="rId10"/>
    <p:sldId id="358" r:id="rId11"/>
    <p:sldId id="359" r:id="rId12"/>
    <p:sldId id="360" r:id="rId13"/>
    <p:sldId id="344" r:id="rId14"/>
    <p:sldId id="361" r:id="rId15"/>
    <p:sldId id="350" r:id="rId16"/>
  </p:sldIdLst>
  <p:sldSz cx="12192000" cy="6858000"/>
  <p:notesSz cx="6858000" cy="9144000"/>
  <p:defaultTextStyle>
    <a:defPPr rtl="0">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341B7"/>
    <a:srgbClr val="73EBF9"/>
    <a:srgbClr val="051522"/>
    <a:srgbClr val="FFFFFF"/>
    <a:srgbClr val="0520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2" autoAdjust="0"/>
    <p:restoredTop sz="95646"/>
  </p:normalViewPr>
  <p:slideViewPr>
    <p:cSldViewPr snapToGrid="0" snapToObjects="1" showGuides="1">
      <p:cViewPr>
        <p:scale>
          <a:sx n="75" d="100"/>
          <a:sy n="75" d="100"/>
        </p:scale>
        <p:origin x="970" y="115"/>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5" d="100"/>
          <a:sy n="95" d="100"/>
        </p:scale>
        <p:origin x="366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371277-867B-4F79-B626-5D15310F0B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a:p>
        </p:txBody>
      </p:sp>
      <p:sp>
        <p:nvSpPr>
          <p:cNvPr id="3" name="Date Placeholder 2">
            <a:extLst>
              <a:ext uri="{FF2B5EF4-FFF2-40B4-BE49-F238E27FC236}">
                <a16:creationId xmlns:a16="http://schemas.microsoft.com/office/drawing/2014/main" id="{DD0F123B-AFBA-49F9-9E86-24F100D1F1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4DC31BE2-E78D-4ABE-8EDB-4AD36DF398A3}" type="datetimeFigureOut">
              <a:rPr lang="en-GB" smtClean="0"/>
              <a:t>06/02/2024</a:t>
            </a:fld>
            <a:endParaRPr lang="en-GB"/>
          </a:p>
        </p:txBody>
      </p:sp>
      <p:sp>
        <p:nvSpPr>
          <p:cNvPr id="4" name="Footer Placeholder 3">
            <a:extLst>
              <a:ext uri="{FF2B5EF4-FFF2-40B4-BE49-F238E27FC236}">
                <a16:creationId xmlns:a16="http://schemas.microsoft.com/office/drawing/2014/main" id="{6C879063-21AE-4790-85A4-50D17E2D82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a:p>
        </p:txBody>
      </p:sp>
      <p:sp>
        <p:nvSpPr>
          <p:cNvPr id="5" name="Slide Number Placeholder 4">
            <a:extLst>
              <a:ext uri="{FF2B5EF4-FFF2-40B4-BE49-F238E27FC236}">
                <a16:creationId xmlns:a16="http://schemas.microsoft.com/office/drawing/2014/main" id="{F29F5F78-3D9C-4E5F-A866-96C1DD86FE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463FF618-F07E-477B-AA5D-612E7A56D407}" type="slidenum">
              <a:rPr lang="en-GB" smtClean="0"/>
              <a:t>‹#›</a:t>
            </a:fld>
            <a:endParaRPr lang="en-GB"/>
          </a:p>
        </p:txBody>
      </p:sp>
    </p:spTree>
    <p:extLst>
      <p:ext uri="{BB962C8B-B14F-4D97-AF65-F5344CB8AC3E}">
        <p14:creationId xmlns:p14="http://schemas.microsoft.com/office/powerpoint/2010/main" val="1925331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D4B3339F-6CEA-4641-BE08-40DAFD6FCF25}" type="datetimeFigureOut">
              <a:rPr lang="en-GB" smtClean="0"/>
              <a:t>06/02/2024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n-GB"/>
            </a:defPPr>
          </a:lstStyle>
          <a:p>
            <a:pPr rtl="0"/>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DEF75CB5-5666-5049-9AE0-38EFD385C21E}" type="slidenum">
              <a:rPr lang="en-GB" smtClean="0"/>
              <a:t>‹#›</a:t>
            </a:fld>
            <a:endParaRPr lang="en-GB"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n-GB" sz="1200" kern="1200">
        <a:solidFill>
          <a:schemeClr val="tx1"/>
        </a:solidFill>
        <a:latin typeface="+mn-lt"/>
        <a:ea typeface="+mn-ea"/>
        <a:cs typeface="+mn-cs"/>
      </a:defRPr>
    </a:lvl1pPr>
    <a:lvl2pPr marL="457200" algn="l" defTabSz="914400" rtl="0" eaLnBrk="1" latinLnBrk="0" hangingPunct="1">
      <a:defRPr lang="en-GB" sz="1200" kern="1200">
        <a:solidFill>
          <a:schemeClr val="tx1"/>
        </a:solidFill>
        <a:latin typeface="+mn-lt"/>
        <a:ea typeface="+mn-ea"/>
        <a:cs typeface="+mn-cs"/>
      </a:defRPr>
    </a:lvl2pPr>
    <a:lvl3pPr marL="914400" algn="l" defTabSz="914400" rtl="0" eaLnBrk="1" latinLnBrk="0" hangingPunct="1">
      <a:defRPr lang="en-GB" sz="1200" kern="1200">
        <a:solidFill>
          <a:schemeClr val="tx1"/>
        </a:solidFill>
        <a:latin typeface="+mn-lt"/>
        <a:ea typeface="+mn-ea"/>
        <a:cs typeface="+mn-cs"/>
      </a:defRPr>
    </a:lvl3pPr>
    <a:lvl4pPr marL="1371600" algn="l" defTabSz="914400" rtl="0" eaLnBrk="1" latinLnBrk="0" hangingPunct="1">
      <a:defRPr lang="en-GB" sz="1200" kern="1200">
        <a:solidFill>
          <a:schemeClr val="tx1"/>
        </a:solidFill>
        <a:latin typeface="+mn-lt"/>
        <a:ea typeface="+mn-ea"/>
        <a:cs typeface="+mn-cs"/>
      </a:defRPr>
    </a:lvl4pPr>
    <a:lvl5pPr marL="1828800" algn="l" defTabSz="914400" rtl="0" eaLnBrk="1" latinLnBrk="0" hangingPunct="1">
      <a:defRPr lang="en-GB" sz="1200" kern="1200">
        <a:solidFill>
          <a:schemeClr val="tx1"/>
        </a:solidFill>
        <a:latin typeface="+mn-lt"/>
        <a:ea typeface="+mn-ea"/>
        <a:cs typeface="+mn-cs"/>
      </a:defRPr>
    </a:lvl5pPr>
    <a:lvl6pPr marL="2286000" algn="l" defTabSz="914400" rtl="0" eaLnBrk="1" latinLnBrk="0" hangingPunct="1">
      <a:defRPr lang="en-GB" sz="1200" kern="1200">
        <a:solidFill>
          <a:schemeClr val="tx1"/>
        </a:solidFill>
        <a:latin typeface="+mn-lt"/>
        <a:ea typeface="+mn-ea"/>
        <a:cs typeface="+mn-cs"/>
      </a:defRPr>
    </a:lvl6pPr>
    <a:lvl7pPr marL="2743200" algn="l" defTabSz="914400" rtl="0" eaLnBrk="1" latinLnBrk="0" hangingPunct="1">
      <a:defRPr lang="en-GB" sz="1200" kern="1200">
        <a:solidFill>
          <a:schemeClr val="tx1"/>
        </a:solidFill>
        <a:latin typeface="+mn-lt"/>
        <a:ea typeface="+mn-ea"/>
        <a:cs typeface="+mn-cs"/>
      </a:defRPr>
    </a:lvl7pPr>
    <a:lvl8pPr marL="3200400" algn="l" defTabSz="914400" rtl="0" eaLnBrk="1" latinLnBrk="0" hangingPunct="1">
      <a:defRPr lang="en-GB" sz="1200" kern="1200">
        <a:solidFill>
          <a:schemeClr val="tx1"/>
        </a:solidFill>
        <a:latin typeface="+mn-lt"/>
        <a:ea typeface="+mn-ea"/>
        <a:cs typeface="+mn-cs"/>
      </a:defRPr>
    </a:lvl8pPr>
    <a:lvl9pPr marL="3657600" algn="l" defTabSz="914400" rtl="0" eaLnBrk="1" latinLnBrk="0" hangingPunct="1">
      <a:defRPr lang="en-GB"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a:t>
            </a:fld>
            <a:endParaRPr lang="en-GB"/>
          </a:p>
        </p:txBody>
      </p:sp>
    </p:spTree>
    <p:extLst>
      <p:ext uri="{BB962C8B-B14F-4D97-AF65-F5344CB8AC3E}">
        <p14:creationId xmlns:p14="http://schemas.microsoft.com/office/powerpoint/2010/main" val="2579090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10</a:t>
            </a:fld>
            <a:endParaRPr lang="en-GB"/>
          </a:p>
        </p:txBody>
      </p:sp>
    </p:spTree>
    <p:extLst>
      <p:ext uri="{BB962C8B-B14F-4D97-AF65-F5344CB8AC3E}">
        <p14:creationId xmlns:p14="http://schemas.microsoft.com/office/powerpoint/2010/main" val="363157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885FF-2FC8-ECC1-F685-9184FC8F6B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EA15D-EBE2-4CB3-7388-C08466A5FC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32114F-F3CD-AC38-EE31-9111C320D90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9D29BE8-9458-8632-1E63-B02FE54AB633}"/>
              </a:ext>
            </a:extLst>
          </p:cNvPr>
          <p:cNvSpPr>
            <a:spLocks noGrp="1"/>
          </p:cNvSpPr>
          <p:nvPr>
            <p:ph type="sldNum" sz="quarter" idx="5"/>
          </p:nvPr>
        </p:nvSpPr>
        <p:spPr/>
        <p:txBody>
          <a:bodyPr/>
          <a:lstStyle/>
          <a:p>
            <a:pPr rtl="0"/>
            <a:fld id="{DEF75CB5-5666-5049-9AE0-38EFD385C21E}" type="slidenum">
              <a:rPr lang="en-GB" smtClean="0"/>
              <a:t>11</a:t>
            </a:fld>
            <a:endParaRPr lang="en-GB"/>
          </a:p>
        </p:txBody>
      </p:sp>
    </p:spTree>
    <p:extLst>
      <p:ext uri="{BB962C8B-B14F-4D97-AF65-F5344CB8AC3E}">
        <p14:creationId xmlns:p14="http://schemas.microsoft.com/office/powerpoint/2010/main" val="891516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endParaRPr lang="en-GB"/>
          </a:p>
        </p:txBody>
      </p:sp>
      <p:sp>
        <p:nvSpPr>
          <p:cNvPr id="4" name="Slide Number Placeholder 3"/>
          <p:cNvSpPr>
            <a:spLocks noGrp="1"/>
          </p:cNvSpPr>
          <p:nvPr>
            <p:ph type="sldNum" sz="quarter" idx="5"/>
          </p:nvPr>
        </p:nvSpPr>
        <p:spPr/>
        <p:txBody>
          <a:bodyPr rtlCol="0"/>
          <a:lstStyle>
            <a:defPPr>
              <a:defRPr lang="en-GB"/>
            </a:defPPr>
          </a:lstStyle>
          <a:p>
            <a:pPr rtl="0"/>
            <a:fld id="{DEF75CB5-5666-5049-9AE0-38EFD385C21E}" type="slidenum">
              <a:rPr lang="en-GB" smtClean="0"/>
              <a:t>12</a:t>
            </a:fld>
            <a:endParaRPr lang="en-GB"/>
          </a:p>
        </p:txBody>
      </p:sp>
    </p:spTree>
    <p:extLst>
      <p:ext uri="{BB962C8B-B14F-4D97-AF65-F5344CB8AC3E}">
        <p14:creationId xmlns:p14="http://schemas.microsoft.com/office/powerpoint/2010/main" val="998932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2</a:t>
            </a:fld>
            <a:endParaRPr lang="en-GB"/>
          </a:p>
        </p:txBody>
      </p:sp>
    </p:spTree>
    <p:extLst>
      <p:ext uri="{BB962C8B-B14F-4D97-AF65-F5344CB8AC3E}">
        <p14:creationId xmlns:p14="http://schemas.microsoft.com/office/powerpoint/2010/main" val="2913805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endParaRPr lang="en-GB"/>
          </a:p>
        </p:txBody>
      </p:sp>
      <p:sp>
        <p:nvSpPr>
          <p:cNvPr id="4" name="Slide Number Placeholder 3"/>
          <p:cNvSpPr>
            <a:spLocks noGrp="1"/>
          </p:cNvSpPr>
          <p:nvPr>
            <p:ph type="sldNum" sz="quarter" idx="5"/>
          </p:nvPr>
        </p:nvSpPr>
        <p:spPr/>
        <p:txBody>
          <a:bodyPr rtlCol="0"/>
          <a:lstStyle>
            <a:defPPr>
              <a:defRPr lang="en-GB"/>
            </a:defPPr>
          </a:lstStyle>
          <a:p>
            <a:pPr rtl="0"/>
            <a:fld id="{DEF75CB5-5666-5049-9AE0-38EFD385C21E}" type="slidenum">
              <a:rPr lang="en-GB" smtClean="0"/>
              <a:t>3</a:t>
            </a:fld>
            <a:endParaRPr lang="en-GB"/>
          </a:p>
        </p:txBody>
      </p:sp>
    </p:spTree>
    <p:extLst>
      <p:ext uri="{BB962C8B-B14F-4D97-AF65-F5344CB8AC3E}">
        <p14:creationId xmlns:p14="http://schemas.microsoft.com/office/powerpoint/2010/main" val="3177418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CB605-6832-E51D-201F-4A7EF76073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5E91F9-3654-ED8B-7BAB-262AEE66E8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226683-BDC8-0D35-A6BB-9779792CAF2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177CBDB-0D22-FED9-122D-AAD45B78AB9F}"/>
              </a:ext>
            </a:extLst>
          </p:cNvPr>
          <p:cNvSpPr>
            <a:spLocks noGrp="1"/>
          </p:cNvSpPr>
          <p:nvPr>
            <p:ph type="sldNum" sz="quarter" idx="5"/>
          </p:nvPr>
        </p:nvSpPr>
        <p:spPr/>
        <p:txBody>
          <a:bodyPr/>
          <a:lstStyle/>
          <a:p>
            <a:pPr rtl="0"/>
            <a:fld id="{DEF75CB5-5666-5049-9AE0-38EFD385C21E}" type="slidenum">
              <a:rPr lang="en-GB" smtClean="0"/>
              <a:t>4</a:t>
            </a:fld>
            <a:endParaRPr lang="en-GB"/>
          </a:p>
        </p:txBody>
      </p:sp>
    </p:spTree>
    <p:extLst>
      <p:ext uri="{BB962C8B-B14F-4D97-AF65-F5344CB8AC3E}">
        <p14:creationId xmlns:p14="http://schemas.microsoft.com/office/powerpoint/2010/main" val="1315726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36FF0-A159-41A3-210F-AC55A49277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7E9D3-64C8-8AF9-F7FA-12849F2333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1E602-FB4B-A4A0-D1B2-6A943AC0D50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6E635ED-7484-8C13-9321-A14C194CA52A}"/>
              </a:ext>
            </a:extLst>
          </p:cNvPr>
          <p:cNvSpPr>
            <a:spLocks noGrp="1"/>
          </p:cNvSpPr>
          <p:nvPr>
            <p:ph type="sldNum" sz="quarter" idx="5"/>
          </p:nvPr>
        </p:nvSpPr>
        <p:spPr/>
        <p:txBody>
          <a:bodyPr/>
          <a:lstStyle/>
          <a:p>
            <a:pPr rtl="0"/>
            <a:fld id="{DEF75CB5-5666-5049-9AE0-38EFD385C21E}" type="slidenum">
              <a:rPr lang="en-GB" smtClean="0"/>
              <a:t>5</a:t>
            </a:fld>
            <a:endParaRPr lang="en-GB"/>
          </a:p>
        </p:txBody>
      </p:sp>
    </p:spTree>
    <p:extLst>
      <p:ext uri="{BB962C8B-B14F-4D97-AF65-F5344CB8AC3E}">
        <p14:creationId xmlns:p14="http://schemas.microsoft.com/office/powerpoint/2010/main" val="1137085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B078A-ED24-93DD-9F57-23BC5A9F19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12F74A-5183-47DC-E6DC-5E5F37E6A2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132EDC-5807-C4E5-A380-4EC94C1B117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90B6173-EBDF-5522-F444-BC76CBCE76C3}"/>
              </a:ext>
            </a:extLst>
          </p:cNvPr>
          <p:cNvSpPr>
            <a:spLocks noGrp="1"/>
          </p:cNvSpPr>
          <p:nvPr>
            <p:ph type="sldNum" sz="quarter" idx="5"/>
          </p:nvPr>
        </p:nvSpPr>
        <p:spPr/>
        <p:txBody>
          <a:bodyPr/>
          <a:lstStyle/>
          <a:p>
            <a:pPr rtl="0"/>
            <a:fld id="{DEF75CB5-5666-5049-9AE0-38EFD385C21E}" type="slidenum">
              <a:rPr lang="en-GB" smtClean="0"/>
              <a:t>6</a:t>
            </a:fld>
            <a:endParaRPr lang="en-GB"/>
          </a:p>
        </p:txBody>
      </p:sp>
    </p:spTree>
    <p:extLst>
      <p:ext uri="{BB962C8B-B14F-4D97-AF65-F5344CB8AC3E}">
        <p14:creationId xmlns:p14="http://schemas.microsoft.com/office/powerpoint/2010/main" val="1845714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1F151-D07C-CA84-EC8F-5BCC934BAE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32105C-3F28-E980-F676-80E290694D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726D4B-23CB-C95C-708A-156DA9B9A66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BDC2349-0B37-5314-1D17-FDA1DA831D7D}"/>
              </a:ext>
            </a:extLst>
          </p:cNvPr>
          <p:cNvSpPr>
            <a:spLocks noGrp="1"/>
          </p:cNvSpPr>
          <p:nvPr>
            <p:ph type="sldNum" sz="quarter" idx="5"/>
          </p:nvPr>
        </p:nvSpPr>
        <p:spPr/>
        <p:txBody>
          <a:bodyPr/>
          <a:lstStyle/>
          <a:p>
            <a:pPr rtl="0"/>
            <a:fld id="{DEF75CB5-5666-5049-9AE0-38EFD385C21E}" type="slidenum">
              <a:rPr lang="en-GB" smtClean="0"/>
              <a:t>7</a:t>
            </a:fld>
            <a:endParaRPr lang="en-GB"/>
          </a:p>
        </p:txBody>
      </p:sp>
    </p:spTree>
    <p:extLst>
      <p:ext uri="{BB962C8B-B14F-4D97-AF65-F5344CB8AC3E}">
        <p14:creationId xmlns:p14="http://schemas.microsoft.com/office/powerpoint/2010/main" val="4240311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451BC-4C68-7F19-A153-603967BF86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C425FF-DF29-D8E4-F940-BF2154560D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5C60A7-5FDA-D136-9DAB-07BA90DAE27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076513E-A832-10E3-C660-7243D7E01964}"/>
              </a:ext>
            </a:extLst>
          </p:cNvPr>
          <p:cNvSpPr>
            <a:spLocks noGrp="1"/>
          </p:cNvSpPr>
          <p:nvPr>
            <p:ph type="sldNum" sz="quarter" idx="5"/>
          </p:nvPr>
        </p:nvSpPr>
        <p:spPr/>
        <p:txBody>
          <a:bodyPr/>
          <a:lstStyle/>
          <a:p>
            <a:pPr rtl="0"/>
            <a:fld id="{DEF75CB5-5666-5049-9AE0-38EFD385C21E}" type="slidenum">
              <a:rPr lang="en-GB" smtClean="0"/>
              <a:t>8</a:t>
            </a:fld>
            <a:endParaRPr lang="en-GB"/>
          </a:p>
        </p:txBody>
      </p:sp>
    </p:spTree>
    <p:extLst>
      <p:ext uri="{BB962C8B-B14F-4D97-AF65-F5344CB8AC3E}">
        <p14:creationId xmlns:p14="http://schemas.microsoft.com/office/powerpoint/2010/main" val="3386465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6D1BF-1A16-9B6D-1768-9D6D6C651E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77BF89-8CAE-055F-93EA-108C1452B6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CBAB0D-8A99-7559-5A45-CB38D3CF388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408A2C9-87E5-4ED2-660E-A5AE7B71BFFA}"/>
              </a:ext>
            </a:extLst>
          </p:cNvPr>
          <p:cNvSpPr>
            <a:spLocks noGrp="1"/>
          </p:cNvSpPr>
          <p:nvPr>
            <p:ph type="sldNum" sz="quarter" idx="5"/>
          </p:nvPr>
        </p:nvSpPr>
        <p:spPr/>
        <p:txBody>
          <a:bodyPr/>
          <a:lstStyle/>
          <a:p>
            <a:pPr rtl="0"/>
            <a:fld id="{DEF75CB5-5666-5049-9AE0-38EFD385C21E}" type="slidenum">
              <a:rPr lang="en-GB" smtClean="0"/>
              <a:t>9</a:t>
            </a:fld>
            <a:endParaRPr lang="en-GB"/>
          </a:p>
        </p:txBody>
      </p:sp>
    </p:spTree>
    <p:extLst>
      <p:ext uri="{BB962C8B-B14F-4D97-AF65-F5344CB8AC3E}">
        <p14:creationId xmlns:p14="http://schemas.microsoft.com/office/powerpoint/2010/main" val="172922775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ised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rtlCol="0">
            <a:noAutofit/>
          </a:bodyPr>
          <a:lstStyle>
            <a:lvl1pPr algn="ctr">
              <a:defRPr lang="en-GB" sz="6000" kern="1200" spc="2200" baseline="0">
                <a:solidFill>
                  <a:schemeClr val="accent5"/>
                </a:solidFill>
              </a:defRPr>
            </a:lvl1pPr>
          </a:lstStyle>
          <a:p>
            <a:pPr rtl="0"/>
            <a:r>
              <a:rPr lang="en-GB"/>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rtlCol="0">
            <a:noAutofit/>
          </a:bodyPr>
          <a:lstStyle>
            <a:lvl1pPr marL="0" indent="0" algn="ctr">
              <a:buNone/>
              <a:defRPr lang="en-GB"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lang="en-GB" sz="2000"/>
            </a:lvl2pPr>
            <a:lvl3pPr marL="914400" indent="0" algn="ctr">
              <a:buNone/>
              <a:defRPr lang="en-GB" sz="1800"/>
            </a:lvl3pPr>
            <a:lvl4pPr marL="1371600" indent="0" algn="ctr">
              <a:buNone/>
              <a:defRPr lang="en-GB" sz="1600"/>
            </a:lvl4pPr>
            <a:lvl5pPr marL="1828800" indent="0" algn="ctr">
              <a:buNone/>
              <a:defRPr lang="en-GB" sz="1600"/>
            </a:lvl5pPr>
            <a:lvl6pPr marL="2286000" indent="0" algn="ctr">
              <a:buNone/>
              <a:defRPr lang="en-GB" sz="1600"/>
            </a:lvl6pPr>
            <a:lvl7pPr marL="2743200" indent="0" algn="ctr">
              <a:buNone/>
              <a:defRPr lang="en-GB" sz="1600"/>
            </a:lvl7pPr>
            <a:lvl8pPr marL="3200400" indent="0" algn="ctr">
              <a:buNone/>
              <a:defRPr lang="en-GB" sz="1600"/>
            </a:lvl8pPr>
            <a:lvl9pPr marL="3657600" indent="0" algn="ctr">
              <a:buNone/>
              <a:defRPr lang="en-GB" sz="1600"/>
            </a:lvl9pPr>
          </a:lstStyle>
          <a:p>
            <a:pPr rtl="0"/>
            <a:r>
              <a:rPr lang="en-GB"/>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rtlCol="0" anchor="ctr" anchorCtr="0">
            <a:noAutofit/>
          </a:bodyPr>
          <a:lstStyle>
            <a:lvl1pPr marL="0" indent="0" algn="ctr">
              <a:lnSpc>
                <a:spcPct val="60000"/>
              </a:lnSpc>
              <a:buNone/>
              <a:defRPr lang="en-GB" sz="2000" b="0" i="0" spc="300">
                <a:solidFill>
                  <a:schemeClr val="bg1"/>
                </a:solidFill>
                <a:latin typeface="+mn-lt"/>
                <a:cs typeface="Arial" panose="020B0604020202020204" pitchFamily="34" charset="0"/>
              </a:defRPr>
            </a:lvl1pPr>
          </a:lstStyle>
          <a:p>
            <a:pPr lvl="0" rtl="0"/>
            <a:r>
              <a:rPr lang="en-GB"/>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rtlCol="0" anchor="b">
            <a:noAutofit/>
          </a:bodyPr>
          <a:lstStyle>
            <a:defPPr>
              <a:defRPr lang="en-GB"/>
            </a:defPPr>
          </a:lstStyle>
          <a:p>
            <a:pPr rtl="0"/>
            <a:r>
              <a:rPr lang="en-GB"/>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rtlCol="0">
            <a:noAutofit/>
          </a:bodyPr>
          <a:lstStyle>
            <a:lvl1pPr>
              <a:lnSpc>
                <a:spcPct val="140000"/>
              </a:lnSpc>
              <a:defRPr lang="en-GB" sz="2000"/>
            </a:lvl1pPr>
          </a:lstStyle>
          <a:p>
            <a:pPr lvl="0" rtl="0"/>
            <a:r>
              <a:rPr lang="en-GB"/>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rtlCol="0"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lang="en-GB"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endParaRPr lang="en-GB" dirty="0">
              <a:solidFill>
                <a:schemeClr val="bg1"/>
              </a:solidFill>
            </a:endParaRPr>
          </a:p>
          <a:p>
            <a:pPr rtl="0"/>
            <a:endParaRPr lang="en-GB" dirty="0">
              <a:solidFill>
                <a:schemeClr val="bg1"/>
              </a:solidFill>
            </a:endParaRPr>
          </a:p>
          <a:p>
            <a:pPr rtl="0"/>
            <a:endParaRPr lang="en-GB"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rtlCol="0">
            <a:noAutofit/>
          </a:bodyPr>
          <a:lstStyle>
            <a:lvl1pPr algn="ctr">
              <a:defRPr lang="en-GB" spc="0"/>
            </a:lvl1pPr>
          </a:lstStyle>
          <a:p>
            <a:pPr rtl="0"/>
            <a:r>
              <a:rPr lang="en-GB"/>
              <a:t>Click to edit Master title style</a:t>
            </a:r>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rtlCol="0" anchor="t">
            <a:noAutofit/>
          </a:bodyPr>
          <a:lstStyle>
            <a:lvl1pPr marL="0" indent="0" algn="ctr">
              <a:lnSpc>
                <a:spcPct val="140000"/>
              </a:lnSpc>
              <a:buFontTx/>
              <a:buNone/>
              <a:defRPr lang="en-GB" sz="1600">
                <a:solidFill>
                  <a:schemeClr val="bg1"/>
                </a:solidFill>
                <a:latin typeface="+mn-lt"/>
                <a:cs typeface="Arial" panose="020B0604020202020204" pitchFamily="34" charset="0"/>
              </a:defRPr>
            </a:lvl1pPr>
          </a:lstStyle>
          <a:p>
            <a:pPr rtl="0"/>
            <a:r>
              <a:rPr lang="en-GB">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rtlCol="0" anchor="ctr">
            <a:noAutofit/>
          </a:bodyPr>
          <a:lstStyle>
            <a:lvl1pPr algn="ctr">
              <a:defRPr lang="en-GB" sz="2000"/>
            </a:lvl1pPr>
          </a:lstStyle>
          <a:p>
            <a:pPr lvl="0" rtl="0"/>
            <a:r>
              <a:rPr lang="en-GB"/>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rtlCol="0" anchor="ctr">
            <a:noAutofit/>
          </a:bodyPr>
          <a:lstStyle>
            <a:lvl1pPr algn="ctr">
              <a:defRPr lang="en-GB" sz="2000"/>
            </a:lvl1pPr>
          </a:lstStyle>
          <a:p>
            <a:pPr lvl="0" rtl="0"/>
            <a:r>
              <a:rPr lang="en-GB"/>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rtlCol="0" anchor="ctr">
            <a:noAutofit/>
          </a:bodyPr>
          <a:lstStyle>
            <a:lvl1pPr algn="ctr">
              <a:defRPr lang="en-GB" sz="2000"/>
            </a:lvl1pPr>
          </a:lstStyle>
          <a:p>
            <a:pPr lvl="0" rtl="0"/>
            <a:r>
              <a:rPr lang="en-GB"/>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rtlCol="0">
            <a:noAutofit/>
          </a:bodyPr>
          <a:lstStyle>
            <a:lvl1pPr algn="ctr">
              <a:defRPr lang="en-GB" spc="0"/>
            </a:lvl1pPr>
          </a:lstStyle>
          <a:p>
            <a:pPr rtl="0"/>
            <a:r>
              <a:rPr lang="en-GB"/>
              <a:t>Click to edit Master title style</a:t>
            </a:r>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rtlCol="0" anchor="ctr">
            <a:noAutofit/>
          </a:bodyPr>
          <a:lstStyle>
            <a:lvl1pPr>
              <a:defRPr lang="en-GB" sz="2000" spc="300"/>
            </a:lvl1pPr>
          </a:lstStyle>
          <a:p>
            <a:pPr lvl="0" rtl="0"/>
            <a:r>
              <a:rPr lang="en-GB"/>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rtlCol="0" anchor="ctr">
            <a:noAutofit/>
          </a:bodyPr>
          <a:lstStyle>
            <a:lvl1pPr>
              <a:defRPr lang="en-GB" sz="2000" spc="300"/>
            </a:lvl1pPr>
          </a:lstStyle>
          <a:p>
            <a:pPr lvl="0" rtl="0"/>
            <a:r>
              <a:rPr lang="en-GB"/>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en-GB"/>
              <a:t>Click to edit Master text styles</a:t>
            </a:r>
          </a:p>
          <a:p>
            <a:pPr lvl="1" rtl="0"/>
            <a:r>
              <a:rPr lang="en-GB"/>
              <a:t>Second level</a:t>
            </a:r>
          </a:p>
          <a:p>
            <a:pPr lvl="2" rtl="0"/>
            <a:r>
              <a:rPr lang="en-GB"/>
              <a:t>Third level</a:t>
            </a:r>
          </a:p>
          <a:p>
            <a:pPr lvl="3" rtl="0"/>
            <a:r>
              <a:rPr lang="en-GB"/>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en-GB"/>
              <a:t>Click to edit Master text styles</a:t>
            </a:r>
          </a:p>
          <a:p>
            <a:pPr lvl="1" rtl="0"/>
            <a:r>
              <a:rPr lang="en-GB"/>
              <a:t>Second level</a:t>
            </a:r>
          </a:p>
          <a:p>
            <a:pPr lvl="2" rtl="0"/>
            <a:r>
              <a:rPr lang="en-GB"/>
              <a:t>Third level</a:t>
            </a:r>
          </a:p>
          <a:p>
            <a:pPr lvl="3" rtl="0"/>
            <a:r>
              <a:rPr lang="en-GB"/>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rtlCol="0">
            <a:noAutofit/>
          </a:bodyPr>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GB"/>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rtlCol="0" anchor="ctr">
            <a:noAutofit/>
          </a:bodyPr>
          <a:lstStyle>
            <a:lvl1pPr algn="ctr" rtl="0" fontAlgn="base">
              <a:defRPr lang="en-GB"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GB" b="0" i="0">
                <a:solidFill>
                  <a:srgbClr val="201F1E"/>
                </a:solidFill>
                <a:effectLst/>
                <a:latin typeface="Calibri" panose="020F0502020204030204" pitchFamily="34" charset="0"/>
              </a:rPr>
              <a:t>Click to insert image or graphic here</a:t>
            </a:r>
            <a:endParaRPr lang="en-GB"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GB"/>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rtlCol="0">
            <a:noAutofit/>
          </a:bodyPr>
          <a:lstStyle>
            <a:lvl1pPr algn="ctr">
              <a:defRPr lang="en-GB" spc="0"/>
            </a:lvl1pPr>
          </a:lstStyle>
          <a:p>
            <a:pPr rtl="0"/>
            <a:r>
              <a:rPr lang="en-GB"/>
              <a:t>Click to edit Master title style</a:t>
            </a:r>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rtlCol="0" anchor="ctr">
            <a:noAutofit/>
          </a:bodyPr>
          <a:lstStyle>
            <a:lvl1pPr marL="0" indent="0" algn="ctr">
              <a:lnSpc>
                <a:spcPct val="100000"/>
              </a:lnSpc>
              <a:buFontTx/>
              <a:buNone/>
              <a:defRPr lang="en-GB" sz="1600">
                <a:solidFill>
                  <a:schemeClr val="bg1"/>
                </a:solidFill>
                <a:latin typeface="Arial Nova" panose="020B0504020202020204" pitchFamily="34" charset="0"/>
              </a:defRPr>
            </a:lvl1pPr>
          </a:lstStyle>
          <a:p>
            <a:pPr rtl="0"/>
            <a:r>
              <a:rPr lang="en-GB">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defPPr>
              <a:defRPr lang="en-GB"/>
            </a:defPPr>
          </a:lstStyle>
          <a:p>
            <a:pPr rtl="0"/>
            <a:endParaRPr lang="en-GB"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GB"/>
              <a:t>Click to edit Master title style</a:t>
            </a:r>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rtlCol="0" anchor="ctr">
            <a:noAutofit/>
          </a:bodyPr>
          <a:lstStyle>
            <a:lvl1pPr algn="ctr">
              <a:defRPr lang="en-GB" sz="1800">
                <a:solidFill>
                  <a:schemeClr val="tx1"/>
                </a:solidFill>
              </a:defRPr>
            </a:lvl1pPr>
          </a:lstStyle>
          <a:p>
            <a:pPr rtl="0"/>
            <a:r>
              <a:rPr lang="en-GB"/>
              <a:t>Click icon to add picture</a:t>
            </a:r>
            <a:endParaRPr lang="en-GB"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rtlCol="0" anchor="b">
            <a:noAutofit/>
          </a:bodyPr>
          <a:lstStyle>
            <a:defPPr>
              <a:defRPr lang="en-GB"/>
            </a:defPPr>
          </a:lstStyle>
          <a:p>
            <a:pPr rtl="0"/>
            <a:r>
              <a:rPr lang="en-GB"/>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rtlCol="0">
            <a:noAutofit/>
          </a:bodyPr>
          <a:lstStyle>
            <a:lvl1pPr>
              <a:lnSpc>
                <a:spcPct val="100000"/>
              </a:lnSpc>
              <a:defRPr lang="en-GB" sz="1600">
                <a:solidFill>
                  <a:schemeClr val="bg1"/>
                </a:solidFill>
                <a:latin typeface="+mn-lt"/>
              </a:defRPr>
            </a:lvl1pPr>
          </a:lstStyle>
          <a:p>
            <a:pPr lvl="0" rtl="0"/>
            <a:r>
              <a:rPr lang="en-GB"/>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en-GB"/>
            </a:defPPr>
          </a:lstStyle>
          <a:p>
            <a:pPr rtl="0"/>
            <a:r>
              <a:rPr lang="en-GB"/>
              <a:t>Click to edit Master title style</a:t>
            </a:r>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lang="en-GB" sz="1200">
                <a:solidFill>
                  <a:schemeClr val="bg1"/>
                </a:solidFill>
                <a:latin typeface="+mj-lt"/>
                <a:cs typeface="Biome" panose="020B0503030204020804" pitchFamily="34" charset="0"/>
              </a:defRPr>
            </a:lvl1pPr>
          </a:lstStyle>
          <a:p>
            <a:pPr rtl="0"/>
            <a:endParaRPr lang="en-GB"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en-GB" sz="1200">
                <a:solidFill>
                  <a:schemeClr val="bg1"/>
                </a:solidFill>
                <a:latin typeface="+mj-lt"/>
                <a:cs typeface="Biome" panose="020B0503030204020804" pitchFamily="34" charset="0"/>
              </a:defRPr>
            </a:lvl1pPr>
          </a:lstStyle>
          <a:p>
            <a:pPr rtl="0"/>
            <a:r>
              <a:rPr lang="en-GB"/>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lang="en-GB" sz="1200">
                <a:solidFill>
                  <a:schemeClr val="bg1"/>
                </a:solidFill>
                <a:latin typeface="+mj-lt"/>
                <a:cs typeface="Biome" panose="020B0503030204020804" pitchFamily="34" charset="0"/>
              </a:defRPr>
            </a:lvl1pPr>
          </a:lstStyle>
          <a:p>
            <a:pPr rtl="0"/>
            <a:fld id="{FE024F78-56A6-7740-B68D-8D4D026EDF3F}" type="slidenum">
              <a:rPr lang="en-GB" smtClean="0"/>
              <a:pPr/>
              <a:t>‹#›</a:t>
            </a:fld>
            <a:endParaRPr lang="en-GB"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lang="en-GB"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p:bodyStyle>
    <p:otherStyle>
      <a:defPPr>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10.xml"/><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4" y="3314309"/>
            <a:ext cx="12191998" cy="1323440"/>
          </a:xfrm>
        </p:spPr>
        <p:txBody>
          <a:bodyPr rtlCol="0"/>
          <a:lstStyle>
            <a:defPPr>
              <a:defRPr lang="en-GB"/>
            </a:defPPr>
          </a:lstStyle>
          <a:p>
            <a:pPr rtl="0"/>
            <a:r>
              <a:rPr lang="en-GB" sz="5400" spc="300" dirty="0"/>
              <a:t>OpenProcessing</a:t>
            </a:r>
          </a:p>
        </p:txBody>
      </p:sp>
      <p:pic>
        <p:nvPicPr>
          <p:cNvPr id="1026" name="Picture 2" descr="Member Logo">
            <a:extLst>
              <a:ext uri="{FF2B5EF4-FFF2-40B4-BE49-F238E27FC236}">
                <a16:creationId xmlns:a16="http://schemas.microsoft.com/office/drawing/2014/main" id="{74511A25-4CF9-3D2B-CA00-79A9511E8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3225" y="1840828"/>
            <a:ext cx="1925549" cy="16078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logo with white and green letters&#10;&#10;Description automatically generated">
            <a:extLst>
              <a:ext uri="{FF2B5EF4-FFF2-40B4-BE49-F238E27FC236}">
                <a16:creationId xmlns:a16="http://schemas.microsoft.com/office/drawing/2014/main" id="{7B1098C9-4985-F1FB-3006-F3B13491F654}"/>
              </a:ext>
            </a:extLst>
          </p:cNvPr>
          <p:cNvPicPr>
            <a:picLocks noChangeAspect="1"/>
          </p:cNvPicPr>
          <p:nvPr/>
        </p:nvPicPr>
        <p:blipFill>
          <a:blip r:embed="rId4"/>
          <a:stretch>
            <a:fillRect/>
          </a:stretch>
        </p:blipFill>
        <p:spPr>
          <a:xfrm>
            <a:off x="265472" y="6185423"/>
            <a:ext cx="1008902" cy="560778"/>
          </a:xfrm>
          <a:prstGeom prst="rect">
            <a:avLst/>
          </a:prstGeom>
        </p:spPr>
      </p:pic>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9A48-AF8C-3538-CC7B-DC7F509AD7BA}"/>
              </a:ext>
            </a:extLst>
          </p:cNvPr>
          <p:cNvSpPr>
            <a:spLocks noGrp="1"/>
          </p:cNvSpPr>
          <p:nvPr>
            <p:ph type="title"/>
          </p:nvPr>
        </p:nvSpPr>
        <p:spPr>
          <a:xfrm>
            <a:off x="838200" y="193119"/>
            <a:ext cx="10515600" cy="594542"/>
          </a:xfrm>
        </p:spPr>
        <p:txBody>
          <a:bodyPr rtlCol="0"/>
          <a:lstStyle>
            <a:defPPr>
              <a:defRPr lang="en-GB"/>
            </a:defPPr>
          </a:lstStyle>
          <a:p>
            <a:pPr rtl="0"/>
            <a:r>
              <a:rPr lang="en-GB" sz="4400" b="1" dirty="0">
                <a:solidFill>
                  <a:srgbClr val="B341B7"/>
                </a:solidFill>
              </a:rPr>
              <a:t>Drawing</a:t>
            </a:r>
            <a:r>
              <a:rPr lang="en-GB" sz="4400" dirty="0"/>
              <a:t> Shapes</a:t>
            </a:r>
            <a:endParaRPr lang="en-GB" dirty="0"/>
          </a:p>
        </p:txBody>
      </p:sp>
      <p:sp>
        <p:nvSpPr>
          <p:cNvPr id="12" name="Slide Number Placeholder 11">
            <a:extLst>
              <a:ext uri="{FF2B5EF4-FFF2-40B4-BE49-F238E27FC236}">
                <a16:creationId xmlns:a16="http://schemas.microsoft.com/office/drawing/2014/main" id="{761D5C1B-39FE-2949-16D4-283AB532DBE1}"/>
              </a:ext>
            </a:extLst>
          </p:cNvPr>
          <p:cNvSpPr>
            <a:spLocks noGrp="1"/>
          </p:cNvSpPr>
          <p:nvPr>
            <p:ph type="sldNum" sz="quarter" idx="12"/>
          </p:nvPr>
        </p:nvSpPr>
        <p:spPr>
          <a:ln>
            <a:noFill/>
          </a:ln>
        </p:spPr>
        <p:txBody>
          <a:bodyPr rtlCol="0"/>
          <a:lstStyle>
            <a:defPPr>
              <a:defRPr lang="en-GB"/>
            </a:defPPr>
          </a:lstStyle>
          <a:p>
            <a:pPr rtl="0"/>
            <a:fld id="{FE024F78-56A6-7740-B68D-8D4D026EDF3F}" type="slidenum">
              <a:rPr lang="en-GB" smtClean="0"/>
              <a:pPr rtl="0"/>
              <a:t>10</a:t>
            </a:fld>
            <a:endParaRPr lang="en-GB" dirty="0"/>
          </a:p>
        </p:txBody>
      </p:sp>
      <p:grpSp>
        <p:nvGrpSpPr>
          <p:cNvPr id="55" name="Group 54">
            <a:extLst>
              <a:ext uri="{FF2B5EF4-FFF2-40B4-BE49-F238E27FC236}">
                <a16:creationId xmlns:a16="http://schemas.microsoft.com/office/drawing/2014/main" id="{B58C2EB5-33EF-0064-0C4C-557707825B14}"/>
              </a:ext>
            </a:extLst>
          </p:cNvPr>
          <p:cNvGrpSpPr/>
          <p:nvPr/>
        </p:nvGrpSpPr>
        <p:grpSpPr>
          <a:xfrm>
            <a:off x="501741" y="1124701"/>
            <a:ext cx="3961400" cy="856616"/>
            <a:chOff x="341522" y="1226233"/>
            <a:chExt cx="3961400" cy="856616"/>
          </a:xfrm>
        </p:grpSpPr>
        <p:pic>
          <p:nvPicPr>
            <p:cNvPr id="20" name="Picture 19">
              <a:extLst>
                <a:ext uri="{FF2B5EF4-FFF2-40B4-BE49-F238E27FC236}">
                  <a16:creationId xmlns:a16="http://schemas.microsoft.com/office/drawing/2014/main" id="{EFDFA912-AFB1-7D41-82F4-FDCEEA916830}"/>
                </a:ext>
              </a:extLst>
            </p:cNvPr>
            <p:cNvPicPr>
              <a:picLocks noChangeAspect="1"/>
            </p:cNvPicPr>
            <p:nvPr/>
          </p:nvPicPr>
          <p:blipFill>
            <a:blip r:embed="rId3"/>
            <a:stretch>
              <a:fillRect/>
            </a:stretch>
          </p:blipFill>
          <p:spPr>
            <a:xfrm>
              <a:off x="341522" y="1236956"/>
              <a:ext cx="3071126" cy="845893"/>
            </a:xfrm>
            <a:prstGeom prst="rect">
              <a:avLst/>
            </a:prstGeom>
            <a:ln>
              <a:solidFill>
                <a:srgbClr val="B341B7"/>
              </a:solidFill>
            </a:ln>
          </p:spPr>
        </p:pic>
        <p:pic>
          <p:nvPicPr>
            <p:cNvPr id="36" name="Picture 35">
              <a:extLst>
                <a:ext uri="{FF2B5EF4-FFF2-40B4-BE49-F238E27FC236}">
                  <a16:creationId xmlns:a16="http://schemas.microsoft.com/office/drawing/2014/main" id="{DBA96C90-67AC-E345-0697-1E772B79C02A}"/>
                </a:ext>
              </a:extLst>
            </p:cNvPr>
            <p:cNvPicPr>
              <a:picLocks noChangeAspect="1"/>
            </p:cNvPicPr>
            <p:nvPr/>
          </p:nvPicPr>
          <p:blipFill>
            <a:blip r:embed="rId4"/>
            <a:stretch>
              <a:fillRect/>
            </a:stretch>
          </p:blipFill>
          <p:spPr>
            <a:xfrm>
              <a:off x="3398047" y="1226233"/>
              <a:ext cx="904875" cy="856615"/>
            </a:xfrm>
            <a:prstGeom prst="rect">
              <a:avLst/>
            </a:prstGeom>
            <a:ln>
              <a:solidFill>
                <a:srgbClr val="B341B7"/>
              </a:solidFill>
            </a:ln>
          </p:spPr>
        </p:pic>
      </p:grpSp>
      <p:grpSp>
        <p:nvGrpSpPr>
          <p:cNvPr id="56" name="Group 55">
            <a:extLst>
              <a:ext uri="{FF2B5EF4-FFF2-40B4-BE49-F238E27FC236}">
                <a16:creationId xmlns:a16="http://schemas.microsoft.com/office/drawing/2014/main" id="{D3C8BAAA-D53E-C1E2-9819-DD3ECFDEFC76}"/>
              </a:ext>
            </a:extLst>
          </p:cNvPr>
          <p:cNvGrpSpPr/>
          <p:nvPr/>
        </p:nvGrpSpPr>
        <p:grpSpPr>
          <a:xfrm>
            <a:off x="1463428" y="2422038"/>
            <a:ext cx="4228714" cy="853514"/>
            <a:chOff x="579647" y="2341741"/>
            <a:chExt cx="4228714" cy="853514"/>
          </a:xfrm>
        </p:grpSpPr>
        <p:pic>
          <p:nvPicPr>
            <p:cNvPr id="22" name="Picture 21">
              <a:extLst>
                <a:ext uri="{FF2B5EF4-FFF2-40B4-BE49-F238E27FC236}">
                  <a16:creationId xmlns:a16="http://schemas.microsoft.com/office/drawing/2014/main" id="{3FD5C1FD-F806-2EED-C740-EC884143E95B}"/>
                </a:ext>
              </a:extLst>
            </p:cNvPr>
            <p:cNvPicPr>
              <a:picLocks noChangeAspect="1"/>
            </p:cNvPicPr>
            <p:nvPr/>
          </p:nvPicPr>
          <p:blipFill>
            <a:blip r:embed="rId5"/>
            <a:stretch>
              <a:fillRect/>
            </a:stretch>
          </p:blipFill>
          <p:spPr>
            <a:xfrm>
              <a:off x="579647" y="2341741"/>
              <a:ext cx="3429297" cy="853514"/>
            </a:xfrm>
            <a:prstGeom prst="rect">
              <a:avLst/>
            </a:prstGeom>
            <a:ln>
              <a:solidFill>
                <a:srgbClr val="B341B7"/>
              </a:solidFill>
            </a:ln>
          </p:spPr>
        </p:pic>
        <p:pic>
          <p:nvPicPr>
            <p:cNvPr id="38" name="Picture 37">
              <a:extLst>
                <a:ext uri="{FF2B5EF4-FFF2-40B4-BE49-F238E27FC236}">
                  <a16:creationId xmlns:a16="http://schemas.microsoft.com/office/drawing/2014/main" id="{5179E025-2B6A-C23C-9B9E-2DC25DE37EA7}"/>
                </a:ext>
              </a:extLst>
            </p:cNvPr>
            <p:cNvPicPr>
              <a:picLocks noChangeAspect="1"/>
            </p:cNvPicPr>
            <p:nvPr/>
          </p:nvPicPr>
          <p:blipFill>
            <a:blip r:embed="rId6"/>
            <a:stretch>
              <a:fillRect/>
            </a:stretch>
          </p:blipFill>
          <p:spPr>
            <a:xfrm>
              <a:off x="4008943" y="2341741"/>
              <a:ext cx="799418" cy="853514"/>
            </a:xfrm>
            <a:prstGeom prst="rect">
              <a:avLst/>
            </a:prstGeom>
            <a:ln>
              <a:solidFill>
                <a:srgbClr val="B341B7"/>
              </a:solidFill>
            </a:ln>
          </p:spPr>
        </p:pic>
      </p:grpSp>
      <p:grpSp>
        <p:nvGrpSpPr>
          <p:cNvPr id="57" name="Group 56">
            <a:extLst>
              <a:ext uri="{FF2B5EF4-FFF2-40B4-BE49-F238E27FC236}">
                <a16:creationId xmlns:a16="http://schemas.microsoft.com/office/drawing/2014/main" id="{93040C63-C4DA-F723-8B89-2935F1F40582}"/>
              </a:ext>
            </a:extLst>
          </p:cNvPr>
          <p:cNvGrpSpPr/>
          <p:nvPr/>
        </p:nvGrpSpPr>
        <p:grpSpPr>
          <a:xfrm>
            <a:off x="1148154" y="3716276"/>
            <a:ext cx="4389500" cy="1623201"/>
            <a:chOff x="341522" y="3640441"/>
            <a:chExt cx="4389500" cy="1623201"/>
          </a:xfrm>
        </p:grpSpPr>
        <p:pic>
          <p:nvPicPr>
            <p:cNvPr id="24" name="Picture 23">
              <a:extLst>
                <a:ext uri="{FF2B5EF4-FFF2-40B4-BE49-F238E27FC236}">
                  <a16:creationId xmlns:a16="http://schemas.microsoft.com/office/drawing/2014/main" id="{C13DA932-E57A-7D82-8265-F73493F5F552}"/>
                </a:ext>
              </a:extLst>
            </p:cNvPr>
            <p:cNvPicPr>
              <a:picLocks noChangeAspect="1"/>
            </p:cNvPicPr>
            <p:nvPr/>
          </p:nvPicPr>
          <p:blipFill>
            <a:blip r:embed="rId7"/>
            <a:stretch>
              <a:fillRect/>
            </a:stretch>
          </p:blipFill>
          <p:spPr>
            <a:xfrm>
              <a:off x="341522" y="3640441"/>
              <a:ext cx="3314987" cy="1623201"/>
            </a:xfrm>
            <a:prstGeom prst="rect">
              <a:avLst/>
            </a:prstGeom>
            <a:ln>
              <a:solidFill>
                <a:srgbClr val="B341B7"/>
              </a:solidFill>
            </a:ln>
          </p:spPr>
        </p:pic>
        <p:pic>
          <p:nvPicPr>
            <p:cNvPr id="40" name="Picture 39">
              <a:extLst>
                <a:ext uri="{FF2B5EF4-FFF2-40B4-BE49-F238E27FC236}">
                  <a16:creationId xmlns:a16="http://schemas.microsoft.com/office/drawing/2014/main" id="{52F06EC4-A5B6-BC58-5031-67D90B1493A3}"/>
                </a:ext>
              </a:extLst>
            </p:cNvPr>
            <p:cNvPicPr>
              <a:picLocks noChangeAspect="1"/>
            </p:cNvPicPr>
            <p:nvPr/>
          </p:nvPicPr>
          <p:blipFill>
            <a:blip r:embed="rId8"/>
            <a:stretch>
              <a:fillRect/>
            </a:stretch>
          </p:blipFill>
          <p:spPr>
            <a:xfrm>
              <a:off x="3656509" y="3640442"/>
              <a:ext cx="1074513" cy="1623200"/>
            </a:xfrm>
            <a:prstGeom prst="rect">
              <a:avLst/>
            </a:prstGeom>
            <a:ln>
              <a:solidFill>
                <a:srgbClr val="B341B7"/>
              </a:solidFill>
            </a:ln>
          </p:spPr>
        </p:pic>
      </p:grpSp>
      <p:grpSp>
        <p:nvGrpSpPr>
          <p:cNvPr id="58" name="Group 57">
            <a:extLst>
              <a:ext uri="{FF2B5EF4-FFF2-40B4-BE49-F238E27FC236}">
                <a16:creationId xmlns:a16="http://schemas.microsoft.com/office/drawing/2014/main" id="{11E43E68-A165-B027-27D5-197FA759DD2A}"/>
              </a:ext>
            </a:extLst>
          </p:cNvPr>
          <p:cNvGrpSpPr/>
          <p:nvPr/>
        </p:nvGrpSpPr>
        <p:grpSpPr>
          <a:xfrm>
            <a:off x="375931" y="5699706"/>
            <a:ext cx="3196936" cy="891617"/>
            <a:chOff x="401422" y="5621044"/>
            <a:chExt cx="3196936" cy="891617"/>
          </a:xfrm>
        </p:grpSpPr>
        <p:pic>
          <p:nvPicPr>
            <p:cNvPr id="26" name="Picture 25">
              <a:extLst>
                <a:ext uri="{FF2B5EF4-FFF2-40B4-BE49-F238E27FC236}">
                  <a16:creationId xmlns:a16="http://schemas.microsoft.com/office/drawing/2014/main" id="{F6DD0EB1-D943-AAD7-E387-FB4A71298D5A}"/>
                </a:ext>
              </a:extLst>
            </p:cNvPr>
            <p:cNvPicPr>
              <a:picLocks noChangeAspect="1"/>
            </p:cNvPicPr>
            <p:nvPr/>
          </p:nvPicPr>
          <p:blipFill>
            <a:blip r:embed="rId9"/>
            <a:stretch>
              <a:fillRect/>
            </a:stretch>
          </p:blipFill>
          <p:spPr>
            <a:xfrm>
              <a:off x="401422" y="5621044"/>
              <a:ext cx="2248095" cy="891617"/>
            </a:xfrm>
            <a:prstGeom prst="rect">
              <a:avLst/>
            </a:prstGeom>
            <a:ln>
              <a:solidFill>
                <a:srgbClr val="B341B7"/>
              </a:solidFill>
            </a:ln>
          </p:spPr>
        </p:pic>
        <p:pic>
          <p:nvPicPr>
            <p:cNvPr id="42" name="Picture 41">
              <a:extLst>
                <a:ext uri="{FF2B5EF4-FFF2-40B4-BE49-F238E27FC236}">
                  <a16:creationId xmlns:a16="http://schemas.microsoft.com/office/drawing/2014/main" id="{8696E49D-4591-37F7-A72C-D2A682E7940F}"/>
                </a:ext>
              </a:extLst>
            </p:cNvPr>
            <p:cNvPicPr>
              <a:picLocks noChangeAspect="1"/>
            </p:cNvPicPr>
            <p:nvPr/>
          </p:nvPicPr>
          <p:blipFill>
            <a:blip r:embed="rId10"/>
            <a:stretch>
              <a:fillRect/>
            </a:stretch>
          </p:blipFill>
          <p:spPr>
            <a:xfrm>
              <a:off x="2662160" y="5621044"/>
              <a:ext cx="936198" cy="891617"/>
            </a:xfrm>
            <a:prstGeom prst="rect">
              <a:avLst/>
            </a:prstGeom>
            <a:ln>
              <a:solidFill>
                <a:srgbClr val="B341B7"/>
              </a:solidFill>
            </a:ln>
          </p:spPr>
        </p:pic>
      </p:grpSp>
      <p:grpSp>
        <p:nvGrpSpPr>
          <p:cNvPr id="54" name="Group 53">
            <a:extLst>
              <a:ext uri="{FF2B5EF4-FFF2-40B4-BE49-F238E27FC236}">
                <a16:creationId xmlns:a16="http://schemas.microsoft.com/office/drawing/2014/main" id="{1AFF6698-C85D-BA2C-F47C-3E8B1326F645}"/>
              </a:ext>
            </a:extLst>
          </p:cNvPr>
          <p:cNvGrpSpPr/>
          <p:nvPr/>
        </p:nvGrpSpPr>
        <p:grpSpPr>
          <a:xfrm>
            <a:off x="7035443" y="1076716"/>
            <a:ext cx="4654816" cy="952583"/>
            <a:chOff x="5627847" y="1183610"/>
            <a:chExt cx="4654816" cy="952583"/>
          </a:xfrm>
        </p:grpSpPr>
        <p:pic>
          <p:nvPicPr>
            <p:cNvPr id="28" name="Picture 27">
              <a:extLst>
                <a:ext uri="{FF2B5EF4-FFF2-40B4-BE49-F238E27FC236}">
                  <a16:creationId xmlns:a16="http://schemas.microsoft.com/office/drawing/2014/main" id="{7810CE6C-BAE5-C689-8713-5F3A15AE9DEF}"/>
                </a:ext>
              </a:extLst>
            </p:cNvPr>
            <p:cNvPicPr>
              <a:picLocks noChangeAspect="1"/>
            </p:cNvPicPr>
            <p:nvPr/>
          </p:nvPicPr>
          <p:blipFill>
            <a:blip r:embed="rId11"/>
            <a:stretch>
              <a:fillRect/>
            </a:stretch>
          </p:blipFill>
          <p:spPr>
            <a:xfrm>
              <a:off x="5627847" y="1183610"/>
              <a:ext cx="3513124" cy="952583"/>
            </a:xfrm>
            <a:prstGeom prst="rect">
              <a:avLst/>
            </a:prstGeom>
            <a:ln>
              <a:solidFill>
                <a:srgbClr val="B341B7"/>
              </a:solidFill>
            </a:ln>
          </p:spPr>
        </p:pic>
        <p:pic>
          <p:nvPicPr>
            <p:cNvPr id="44" name="Picture 43">
              <a:extLst>
                <a:ext uri="{FF2B5EF4-FFF2-40B4-BE49-F238E27FC236}">
                  <a16:creationId xmlns:a16="http://schemas.microsoft.com/office/drawing/2014/main" id="{68F86112-BD95-DC89-6628-6EFFE545F00C}"/>
                </a:ext>
              </a:extLst>
            </p:cNvPr>
            <p:cNvPicPr>
              <a:picLocks noChangeAspect="1"/>
            </p:cNvPicPr>
            <p:nvPr/>
          </p:nvPicPr>
          <p:blipFill>
            <a:blip r:embed="rId12"/>
            <a:stretch>
              <a:fillRect/>
            </a:stretch>
          </p:blipFill>
          <p:spPr>
            <a:xfrm>
              <a:off x="9120185" y="1183610"/>
              <a:ext cx="1162478" cy="951119"/>
            </a:xfrm>
            <a:prstGeom prst="rect">
              <a:avLst/>
            </a:prstGeom>
            <a:ln>
              <a:solidFill>
                <a:srgbClr val="B341B7"/>
              </a:solidFill>
            </a:ln>
          </p:spPr>
        </p:pic>
      </p:grpSp>
      <p:grpSp>
        <p:nvGrpSpPr>
          <p:cNvPr id="53" name="Group 52">
            <a:extLst>
              <a:ext uri="{FF2B5EF4-FFF2-40B4-BE49-F238E27FC236}">
                <a16:creationId xmlns:a16="http://schemas.microsoft.com/office/drawing/2014/main" id="{C79D6464-C2A0-20B0-6282-D7400F25CC81}"/>
              </a:ext>
            </a:extLst>
          </p:cNvPr>
          <p:cNvGrpSpPr/>
          <p:nvPr/>
        </p:nvGrpSpPr>
        <p:grpSpPr>
          <a:xfrm>
            <a:off x="7553369" y="2650540"/>
            <a:ext cx="3175203" cy="845893"/>
            <a:chOff x="7010301" y="3006053"/>
            <a:chExt cx="3175203" cy="845893"/>
          </a:xfrm>
        </p:grpSpPr>
        <p:pic>
          <p:nvPicPr>
            <p:cNvPr id="30" name="Picture 29">
              <a:extLst>
                <a:ext uri="{FF2B5EF4-FFF2-40B4-BE49-F238E27FC236}">
                  <a16:creationId xmlns:a16="http://schemas.microsoft.com/office/drawing/2014/main" id="{7E60F031-0990-A69C-E76A-6636B2FF7AA7}"/>
                </a:ext>
              </a:extLst>
            </p:cNvPr>
            <p:cNvPicPr>
              <a:picLocks noChangeAspect="1"/>
            </p:cNvPicPr>
            <p:nvPr/>
          </p:nvPicPr>
          <p:blipFill>
            <a:blip r:embed="rId13"/>
            <a:stretch>
              <a:fillRect/>
            </a:stretch>
          </p:blipFill>
          <p:spPr>
            <a:xfrm>
              <a:off x="7010301" y="3006053"/>
              <a:ext cx="2286198" cy="845893"/>
            </a:xfrm>
            <a:prstGeom prst="rect">
              <a:avLst/>
            </a:prstGeom>
            <a:ln>
              <a:solidFill>
                <a:srgbClr val="B341B7"/>
              </a:solidFill>
            </a:ln>
          </p:spPr>
        </p:pic>
        <p:pic>
          <p:nvPicPr>
            <p:cNvPr id="46" name="Picture 45">
              <a:extLst>
                <a:ext uri="{FF2B5EF4-FFF2-40B4-BE49-F238E27FC236}">
                  <a16:creationId xmlns:a16="http://schemas.microsoft.com/office/drawing/2014/main" id="{6395E306-C18E-1C59-0C06-75E22A7F487A}"/>
                </a:ext>
              </a:extLst>
            </p:cNvPr>
            <p:cNvPicPr>
              <a:picLocks noChangeAspect="1"/>
            </p:cNvPicPr>
            <p:nvPr/>
          </p:nvPicPr>
          <p:blipFill>
            <a:blip r:embed="rId14"/>
            <a:stretch>
              <a:fillRect/>
            </a:stretch>
          </p:blipFill>
          <p:spPr>
            <a:xfrm>
              <a:off x="9201506" y="3006053"/>
              <a:ext cx="983998" cy="845893"/>
            </a:xfrm>
            <a:prstGeom prst="rect">
              <a:avLst/>
            </a:prstGeom>
            <a:ln>
              <a:solidFill>
                <a:srgbClr val="B341B7"/>
              </a:solidFill>
            </a:ln>
          </p:spPr>
        </p:pic>
      </p:grpSp>
      <p:grpSp>
        <p:nvGrpSpPr>
          <p:cNvPr id="52" name="Group 51">
            <a:extLst>
              <a:ext uri="{FF2B5EF4-FFF2-40B4-BE49-F238E27FC236}">
                <a16:creationId xmlns:a16="http://schemas.microsoft.com/office/drawing/2014/main" id="{F35387AF-7170-B092-2F76-3A1BD263A3B2}"/>
              </a:ext>
            </a:extLst>
          </p:cNvPr>
          <p:cNvGrpSpPr/>
          <p:nvPr/>
        </p:nvGrpSpPr>
        <p:grpSpPr>
          <a:xfrm>
            <a:off x="8345665" y="4117674"/>
            <a:ext cx="3215680" cy="845893"/>
            <a:chOff x="5627847" y="4145098"/>
            <a:chExt cx="3215680" cy="845893"/>
          </a:xfrm>
        </p:grpSpPr>
        <p:pic>
          <p:nvPicPr>
            <p:cNvPr id="32" name="Picture 31">
              <a:extLst>
                <a:ext uri="{FF2B5EF4-FFF2-40B4-BE49-F238E27FC236}">
                  <a16:creationId xmlns:a16="http://schemas.microsoft.com/office/drawing/2014/main" id="{437D1783-68A7-E3E8-334B-B676105F6F17}"/>
                </a:ext>
              </a:extLst>
            </p:cNvPr>
            <p:cNvPicPr>
              <a:picLocks noChangeAspect="1"/>
            </p:cNvPicPr>
            <p:nvPr/>
          </p:nvPicPr>
          <p:blipFill>
            <a:blip r:embed="rId15"/>
            <a:stretch>
              <a:fillRect/>
            </a:stretch>
          </p:blipFill>
          <p:spPr>
            <a:xfrm>
              <a:off x="5627847" y="4145098"/>
              <a:ext cx="2331922" cy="845893"/>
            </a:xfrm>
            <a:prstGeom prst="rect">
              <a:avLst/>
            </a:prstGeom>
            <a:ln>
              <a:solidFill>
                <a:srgbClr val="B341B7"/>
              </a:solidFill>
            </a:ln>
          </p:spPr>
        </p:pic>
        <p:pic>
          <p:nvPicPr>
            <p:cNvPr id="48" name="Picture 47">
              <a:extLst>
                <a:ext uri="{FF2B5EF4-FFF2-40B4-BE49-F238E27FC236}">
                  <a16:creationId xmlns:a16="http://schemas.microsoft.com/office/drawing/2014/main" id="{D9F8AD8A-463C-A455-DF33-8E60E0AA536D}"/>
                </a:ext>
              </a:extLst>
            </p:cNvPr>
            <p:cNvPicPr>
              <a:picLocks noChangeAspect="1"/>
            </p:cNvPicPr>
            <p:nvPr/>
          </p:nvPicPr>
          <p:blipFill>
            <a:blip r:embed="rId16"/>
            <a:stretch>
              <a:fillRect/>
            </a:stretch>
          </p:blipFill>
          <p:spPr>
            <a:xfrm>
              <a:off x="7990973" y="4145098"/>
              <a:ext cx="852554" cy="845893"/>
            </a:xfrm>
            <a:prstGeom prst="rect">
              <a:avLst/>
            </a:prstGeom>
            <a:ln>
              <a:solidFill>
                <a:srgbClr val="B341B7"/>
              </a:solidFill>
            </a:ln>
          </p:spPr>
        </p:pic>
      </p:grpSp>
      <p:grpSp>
        <p:nvGrpSpPr>
          <p:cNvPr id="51" name="Group 50">
            <a:extLst>
              <a:ext uri="{FF2B5EF4-FFF2-40B4-BE49-F238E27FC236}">
                <a16:creationId xmlns:a16="http://schemas.microsoft.com/office/drawing/2014/main" id="{C2CCEE0E-FD36-7E5A-4787-7004D4D1761A}"/>
              </a:ext>
            </a:extLst>
          </p:cNvPr>
          <p:cNvGrpSpPr/>
          <p:nvPr/>
        </p:nvGrpSpPr>
        <p:grpSpPr>
          <a:xfrm>
            <a:off x="6635259" y="5580899"/>
            <a:ext cx="3936135" cy="893089"/>
            <a:chOff x="5837415" y="5178721"/>
            <a:chExt cx="3936135" cy="893089"/>
          </a:xfrm>
        </p:grpSpPr>
        <p:pic>
          <p:nvPicPr>
            <p:cNvPr id="34" name="Picture 33">
              <a:extLst>
                <a:ext uri="{FF2B5EF4-FFF2-40B4-BE49-F238E27FC236}">
                  <a16:creationId xmlns:a16="http://schemas.microsoft.com/office/drawing/2014/main" id="{3940198D-FBB4-6492-D2EC-D1FDE20F72C7}"/>
                </a:ext>
              </a:extLst>
            </p:cNvPr>
            <p:cNvPicPr>
              <a:picLocks noChangeAspect="1"/>
            </p:cNvPicPr>
            <p:nvPr/>
          </p:nvPicPr>
          <p:blipFill>
            <a:blip r:embed="rId17"/>
            <a:stretch>
              <a:fillRect/>
            </a:stretch>
          </p:blipFill>
          <p:spPr>
            <a:xfrm>
              <a:off x="5837415" y="5178721"/>
              <a:ext cx="3093988" cy="891617"/>
            </a:xfrm>
            <a:prstGeom prst="rect">
              <a:avLst/>
            </a:prstGeom>
            <a:ln>
              <a:solidFill>
                <a:srgbClr val="B341B7"/>
              </a:solidFill>
            </a:ln>
          </p:spPr>
        </p:pic>
        <p:pic>
          <p:nvPicPr>
            <p:cNvPr id="50" name="Picture 49">
              <a:extLst>
                <a:ext uri="{FF2B5EF4-FFF2-40B4-BE49-F238E27FC236}">
                  <a16:creationId xmlns:a16="http://schemas.microsoft.com/office/drawing/2014/main" id="{CD3287F9-AA7E-C4A2-1783-BD995162A37C}"/>
                </a:ext>
              </a:extLst>
            </p:cNvPr>
            <p:cNvPicPr>
              <a:picLocks noChangeAspect="1"/>
            </p:cNvPicPr>
            <p:nvPr/>
          </p:nvPicPr>
          <p:blipFill>
            <a:blip r:embed="rId18"/>
            <a:stretch>
              <a:fillRect/>
            </a:stretch>
          </p:blipFill>
          <p:spPr>
            <a:xfrm>
              <a:off x="8915399" y="5179333"/>
              <a:ext cx="858151" cy="892477"/>
            </a:xfrm>
            <a:prstGeom prst="rect">
              <a:avLst/>
            </a:prstGeom>
            <a:ln>
              <a:solidFill>
                <a:srgbClr val="B341B7"/>
              </a:solidFill>
            </a:ln>
          </p:spPr>
        </p:pic>
      </p:grpSp>
    </p:spTree>
    <p:extLst>
      <p:ext uri="{BB962C8B-B14F-4D97-AF65-F5344CB8AC3E}">
        <p14:creationId xmlns:p14="http://schemas.microsoft.com/office/powerpoint/2010/main" val="3999271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F3787-A442-8ADC-1392-CBB2899BB1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BE61C5-6BC4-2DCA-5649-1A410CB109ED}"/>
              </a:ext>
            </a:extLst>
          </p:cNvPr>
          <p:cNvSpPr>
            <a:spLocks noGrp="1"/>
          </p:cNvSpPr>
          <p:nvPr>
            <p:ph type="title"/>
          </p:nvPr>
        </p:nvSpPr>
        <p:spPr>
          <a:xfrm>
            <a:off x="1003661" y="1052108"/>
            <a:ext cx="7918148" cy="1164882"/>
          </a:xfrm>
        </p:spPr>
        <p:txBody>
          <a:bodyPr rtlCol="0"/>
          <a:lstStyle>
            <a:defPPr>
              <a:defRPr lang="en-GB"/>
            </a:defPPr>
          </a:lstStyle>
          <a:p>
            <a:pPr rtl="0"/>
            <a:r>
              <a:rPr lang="en-GB" sz="4000" b="1" dirty="0">
                <a:solidFill>
                  <a:srgbClr val="B341B7"/>
                </a:solidFill>
              </a:rPr>
              <a:t>Fills </a:t>
            </a:r>
            <a:r>
              <a:rPr lang="en-GB" sz="4000" dirty="0"/>
              <a:t>and Strokes</a:t>
            </a:r>
          </a:p>
        </p:txBody>
      </p:sp>
      <p:sp>
        <p:nvSpPr>
          <p:cNvPr id="18" name="Slide Number Placeholder 17">
            <a:extLst>
              <a:ext uri="{FF2B5EF4-FFF2-40B4-BE49-F238E27FC236}">
                <a16:creationId xmlns:a16="http://schemas.microsoft.com/office/drawing/2014/main" id="{17F10EC2-9487-4E9C-0FFD-D9E3CA904F2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11</a:t>
            </a:fld>
            <a:endParaRPr lang="en-GB" dirty="0"/>
          </a:p>
        </p:txBody>
      </p:sp>
      <p:pic>
        <p:nvPicPr>
          <p:cNvPr id="5" name="Picture 2" descr="Member Logo">
            <a:extLst>
              <a:ext uri="{FF2B5EF4-FFF2-40B4-BE49-F238E27FC236}">
                <a16:creationId xmlns:a16="http://schemas.microsoft.com/office/drawing/2014/main" id="{DB00C0B4-4A41-9E96-B836-19D811615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2678" y="2875582"/>
            <a:ext cx="1400269" cy="11692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black background with white spots&#10;&#10;Description automatically generated with medium confidence">
            <a:extLst>
              <a:ext uri="{FF2B5EF4-FFF2-40B4-BE49-F238E27FC236}">
                <a16:creationId xmlns:a16="http://schemas.microsoft.com/office/drawing/2014/main" id="{B367BB9B-C04C-8956-9694-C7DA5FA2FC4E}"/>
              </a:ext>
            </a:extLst>
          </p:cNvPr>
          <p:cNvPicPr>
            <a:picLocks noChangeAspect="1"/>
          </p:cNvPicPr>
          <p:nvPr/>
        </p:nvPicPr>
        <p:blipFill>
          <a:blip r:embed="rId4"/>
          <a:stretch>
            <a:fillRect/>
          </a:stretch>
        </p:blipFill>
        <p:spPr>
          <a:xfrm>
            <a:off x="9124831" y="2519680"/>
            <a:ext cx="2755899" cy="1991360"/>
          </a:xfrm>
          <a:prstGeom prst="rect">
            <a:avLst/>
          </a:prstGeom>
          <a:ln>
            <a:solidFill>
              <a:srgbClr val="73EBF9"/>
            </a:solidFill>
          </a:ln>
        </p:spPr>
      </p:pic>
      <p:sp>
        <p:nvSpPr>
          <p:cNvPr id="20" name="Text Placeholder 3">
            <a:extLst>
              <a:ext uri="{FF2B5EF4-FFF2-40B4-BE49-F238E27FC236}">
                <a16:creationId xmlns:a16="http://schemas.microsoft.com/office/drawing/2014/main" id="{030B2A8B-5C01-2D25-A738-2DDB84146216}"/>
              </a:ext>
            </a:extLst>
          </p:cNvPr>
          <p:cNvSpPr txBox="1">
            <a:spLocks/>
          </p:cNvSpPr>
          <p:nvPr/>
        </p:nvSpPr>
        <p:spPr>
          <a:xfrm>
            <a:off x="9263641" y="2153650"/>
            <a:ext cx="2478280" cy="2752806"/>
          </a:xfrm>
          <a:prstGeom prst="rect">
            <a:avLst/>
          </a:prstGeom>
        </p:spPr>
        <p:txBody>
          <a:bodyPr rtlCol="0" anchor="ctr"/>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GB" sz="800" dirty="0"/>
              <a:t>So far, all the shapes we have been drawing have been filled with white and outlined with black (except for point and line which have no area to fill in).</a:t>
            </a:r>
          </a:p>
          <a:p>
            <a:r>
              <a:rPr lang="en-GB" sz="800" dirty="0"/>
              <a:t>In p5js to change what colour a shape is filled in or outlined with, you use the fill and stroke functions before you call the various shape functions. The colour you specify will be used for all subsequent shapes, until you make another call to fill or stroke.</a:t>
            </a:r>
          </a:p>
        </p:txBody>
      </p:sp>
      <p:sp>
        <p:nvSpPr>
          <p:cNvPr id="12" name="Text Placeholder 3">
            <a:extLst>
              <a:ext uri="{FF2B5EF4-FFF2-40B4-BE49-F238E27FC236}">
                <a16:creationId xmlns:a16="http://schemas.microsoft.com/office/drawing/2014/main" id="{1E8F6564-B69D-4BBD-05EE-FFD67D6755B4}"/>
              </a:ext>
            </a:extLst>
          </p:cNvPr>
          <p:cNvSpPr txBox="1">
            <a:spLocks/>
          </p:cNvSpPr>
          <p:nvPr/>
        </p:nvSpPr>
        <p:spPr>
          <a:xfrm>
            <a:off x="1101847" y="869153"/>
            <a:ext cx="3850399" cy="651831"/>
          </a:xfrm>
          <a:prstGeom prst="rect">
            <a:avLst/>
          </a:prstGeom>
        </p:spPr>
        <p:txBody>
          <a:bodyPr vert="horz" lIns="91440" tIns="45720" rIns="91440" bIns="45720" rtlCol="0">
            <a:noAutofit/>
          </a:bodyPr>
          <a:lstStyle>
            <a:defPPr>
              <a:defRPr lang="en-GB"/>
            </a:defPPr>
            <a:lvl1pPr marL="0" indent="0" algn="l" defTabSz="914400" rtl="0" eaLnBrk="1" latinLnBrk="0" hangingPunct="1">
              <a:lnSpc>
                <a:spcPct val="140000"/>
              </a:lnSpc>
              <a:spcBef>
                <a:spcPts val="1000"/>
              </a:spcBef>
              <a:buFont typeface="Arial" panose="020B0604020202020204" pitchFamily="34" charset="0"/>
              <a:buNone/>
              <a:defRPr lang="en-GB"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pPr rtl="0"/>
            <a:r>
              <a:rPr lang="en-GB" sz="1200" dirty="0"/>
              <a:t>P5js includes many different built in functions for drawing basic shapes:</a:t>
            </a:r>
          </a:p>
        </p:txBody>
      </p:sp>
      <p:pic>
        <p:nvPicPr>
          <p:cNvPr id="7" name="Picture 6">
            <a:extLst>
              <a:ext uri="{FF2B5EF4-FFF2-40B4-BE49-F238E27FC236}">
                <a16:creationId xmlns:a16="http://schemas.microsoft.com/office/drawing/2014/main" id="{96F090E0-681D-7470-00DF-424A291F9FC2}"/>
              </a:ext>
            </a:extLst>
          </p:cNvPr>
          <p:cNvPicPr>
            <a:picLocks noChangeAspect="1"/>
          </p:cNvPicPr>
          <p:nvPr/>
        </p:nvPicPr>
        <p:blipFill>
          <a:blip r:embed="rId5"/>
          <a:stretch>
            <a:fillRect/>
          </a:stretch>
        </p:blipFill>
        <p:spPr>
          <a:xfrm>
            <a:off x="1056124" y="2717301"/>
            <a:ext cx="4831500" cy="3009787"/>
          </a:xfrm>
          <a:prstGeom prst="rect">
            <a:avLst/>
          </a:prstGeom>
          <a:ln>
            <a:solidFill>
              <a:srgbClr val="B341B7"/>
            </a:solidFill>
          </a:ln>
        </p:spPr>
      </p:pic>
      <p:pic>
        <p:nvPicPr>
          <p:cNvPr id="14" name="Picture 13">
            <a:extLst>
              <a:ext uri="{FF2B5EF4-FFF2-40B4-BE49-F238E27FC236}">
                <a16:creationId xmlns:a16="http://schemas.microsoft.com/office/drawing/2014/main" id="{1CDACA84-32B7-CAB2-080C-ABA85302E5ED}"/>
              </a:ext>
            </a:extLst>
          </p:cNvPr>
          <p:cNvPicPr>
            <a:picLocks noChangeAspect="1"/>
          </p:cNvPicPr>
          <p:nvPr/>
        </p:nvPicPr>
        <p:blipFill rotWithShape="1">
          <a:blip r:embed="rId6"/>
          <a:srcRect l="13950" r="12587"/>
          <a:stretch/>
        </p:blipFill>
        <p:spPr>
          <a:xfrm>
            <a:off x="5887624" y="4561127"/>
            <a:ext cx="1097280" cy="1165961"/>
          </a:xfrm>
          <a:prstGeom prst="rect">
            <a:avLst/>
          </a:prstGeom>
        </p:spPr>
      </p:pic>
    </p:spTree>
    <p:extLst>
      <p:ext uri="{BB962C8B-B14F-4D97-AF65-F5344CB8AC3E}">
        <p14:creationId xmlns:p14="http://schemas.microsoft.com/office/powerpoint/2010/main" val="1976439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rtlCol="0"/>
          <a:lstStyle>
            <a:defPPr>
              <a:defRPr lang="en-GB"/>
            </a:defPPr>
          </a:lstStyle>
          <a:p>
            <a:pPr rtl="0"/>
            <a:r>
              <a:rPr lang="en-GB"/>
              <a:t>Thank you</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12</a:t>
            </a:fld>
            <a:endParaRPr lang="en-GB" dirty="0"/>
          </a:p>
        </p:txBody>
      </p:sp>
    </p:spTree>
    <p:extLst>
      <p:ext uri="{BB962C8B-B14F-4D97-AF65-F5344CB8AC3E}">
        <p14:creationId xmlns:p14="http://schemas.microsoft.com/office/powerpoint/2010/main" val="7900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rtlCol="0"/>
          <a:lstStyle>
            <a:defPPr>
              <a:defRPr lang="en-GB"/>
            </a:defPPr>
          </a:lstStyle>
          <a:p>
            <a:pPr rtl="0"/>
            <a:r>
              <a:rPr lang="en-GB" dirty="0"/>
              <a:t>Introduction</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rtlCol="0"/>
          <a:lstStyle>
            <a:defPPr>
              <a:defRPr lang="en-GB"/>
            </a:defPPr>
          </a:lstStyle>
          <a:p>
            <a:pPr rtl="0"/>
            <a:r>
              <a:rPr lang="en-GB" dirty="0"/>
              <a:t>OpenProcessing is a social coding platform to teach real-life coding:</a:t>
            </a:r>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p:txBody>
          <a:bodyPr rtlCol="0"/>
          <a:lstStyle>
            <a:defPPr>
              <a:defRPr lang="en-GB"/>
            </a:defPPr>
          </a:lstStyle>
          <a:p>
            <a:pPr rtl="0"/>
            <a:r>
              <a:rPr lang="en-GB" dirty="0"/>
              <a:t>An open educational platform.</a:t>
            </a:r>
          </a:p>
          <a:p>
            <a:pPr rtl="0"/>
            <a:r>
              <a:rPr lang="en-GB" dirty="0"/>
              <a:t>Developers can find the best assignment ideas and teaching methods by browsing past classes that used OpenProcessing in the classroom.</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a:t>2</a:t>
            </a:fld>
            <a:endParaRPr lang="en-GB" dirty="0"/>
          </a:p>
        </p:txBody>
      </p:sp>
      <p:pic>
        <p:nvPicPr>
          <p:cNvPr id="5" name="Picture 2" descr="Member Logo">
            <a:extLst>
              <a:ext uri="{FF2B5EF4-FFF2-40B4-BE49-F238E27FC236}">
                <a16:creationId xmlns:a16="http://schemas.microsoft.com/office/drawing/2014/main" id="{6CC13891-22A6-B265-D36E-745AFB1F1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2678" y="2875582"/>
            <a:ext cx="1400269" cy="116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a:xfrm>
            <a:off x="838197" y="2576787"/>
            <a:ext cx="10515601" cy="745828"/>
          </a:xfrm>
        </p:spPr>
        <p:txBody>
          <a:bodyPr rtlCol="0"/>
          <a:lstStyle>
            <a:defPPr>
              <a:defRPr lang="en-GB"/>
            </a:defPPr>
          </a:lstStyle>
          <a:p>
            <a:pPr rtl="0"/>
            <a:r>
              <a:rPr lang="en-GB" sz="3500" dirty="0"/>
              <a:t>Overview</a:t>
            </a:r>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a:xfrm>
            <a:off x="985237" y="3340728"/>
            <a:ext cx="2907736" cy="1765426"/>
          </a:xfrm>
        </p:spPr>
        <p:txBody>
          <a:bodyPr rtlCol="0" anchor="ctr"/>
          <a:lstStyle>
            <a:defPPr>
              <a:defRPr lang="en-GB"/>
            </a:defPPr>
          </a:lstStyle>
          <a:p>
            <a:pPr rtl="0"/>
            <a:r>
              <a:rPr lang="en-GB" sz="1000" dirty="0"/>
              <a:t>OpenProcessing is an online platform that provides a creative space for artists, and programmers to share and collaborate on visual projects created with the Processing programming language, a software sketchbook and a programming language for learning how to code within the context of visual arts.</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3</a:t>
            </a:fld>
            <a:endParaRPr lang="en-GB" dirty="0"/>
          </a:p>
        </p:txBody>
      </p:sp>
      <p:sp>
        <p:nvSpPr>
          <p:cNvPr id="12" name="Text Placeholder 3">
            <a:extLst>
              <a:ext uri="{FF2B5EF4-FFF2-40B4-BE49-F238E27FC236}">
                <a16:creationId xmlns:a16="http://schemas.microsoft.com/office/drawing/2014/main" id="{C382A860-97A2-B11F-E083-CDCC70B2ABBC}"/>
              </a:ext>
            </a:extLst>
          </p:cNvPr>
          <p:cNvSpPr txBox="1">
            <a:spLocks/>
          </p:cNvSpPr>
          <p:nvPr/>
        </p:nvSpPr>
        <p:spPr>
          <a:xfrm>
            <a:off x="4642130" y="3340729"/>
            <a:ext cx="2907736" cy="1765425"/>
          </a:xfrm>
          <a:prstGeom prst="rect">
            <a:avLst/>
          </a:prstGeom>
        </p:spPr>
        <p:txBody>
          <a:bodyPr vert="horz" lIns="91440" tIns="45720" rIns="91440" bIns="45720" rtlCol="0" anchor="ctr">
            <a:noAutofit/>
          </a:bodyPr>
          <a:lstStyle>
            <a:defPPr>
              <a:defRPr lang="en-GB"/>
            </a:defPPr>
            <a:lvl1pPr marL="0" indent="0" algn="ctr" defTabSz="914400" rtl="0" eaLnBrk="1" latinLnBrk="0" hangingPunct="1">
              <a:lnSpc>
                <a:spcPct val="140000"/>
              </a:lnSpc>
              <a:spcBef>
                <a:spcPts val="1000"/>
              </a:spcBef>
              <a:buFontTx/>
              <a:buNone/>
              <a:defRPr lang="en-GB"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GB" sz="1000" dirty="0"/>
              <a:t>On OpenProcessing, users can create and share interactive sketches, animations, and other visual projects. The platform allows individuals to explore code, share their work, and engage with a community interested in creative coding and visual arts.</a:t>
            </a:r>
          </a:p>
        </p:txBody>
      </p:sp>
      <p:sp>
        <p:nvSpPr>
          <p:cNvPr id="13" name="Text Placeholder 3">
            <a:extLst>
              <a:ext uri="{FF2B5EF4-FFF2-40B4-BE49-F238E27FC236}">
                <a16:creationId xmlns:a16="http://schemas.microsoft.com/office/drawing/2014/main" id="{00583019-6B4C-1639-42B0-161610EF0C2C}"/>
              </a:ext>
            </a:extLst>
          </p:cNvPr>
          <p:cNvSpPr txBox="1">
            <a:spLocks/>
          </p:cNvSpPr>
          <p:nvPr/>
        </p:nvSpPr>
        <p:spPr>
          <a:xfrm>
            <a:off x="8299023" y="3340729"/>
            <a:ext cx="2907736" cy="1765426"/>
          </a:xfrm>
          <a:prstGeom prst="rect">
            <a:avLst/>
          </a:prstGeom>
        </p:spPr>
        <p:txBody>
          <a:bodyPr vert="horz" lIns="91440" tIns="45720" rIns="91440" bIns="45720" rtlCol="0" anchor="ctr">
            <a:noAutofit/>
          </a:bodyPr>
          <a:lstStyle>
            <a:defPPr>
              <a:defRPr lang="en-GB"/>
            </a:defPPr>
            <a:lvl1pPr marL="0" indent="0" algn="ctr" defTabSz="914400" rtl="0" eaLnBrk="1" latinLnBrk="0" hangingPunct="1">
              <a:lnSpc>
                <a:spcPct val="140000"/>
              </a:lnSpc>
              <a:spcBef>
                <a:spcPts val="1000"/>
              </a:spcBef>
              <a:buFontTx/>
              <a:buNone/>
              <a:defRPr lang="en-GB"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GB" sz="1000" dirty="0"/>
              <a:t>We can use simple JavaScript code to create all manner of beautiful art, interactive apps, and fascinating graphics (not to mention playing sounds, using video from webcams, and reading inputs from sensors like accelerometers).</a:t>
            </a:r>
          </a:p>
        </p:txBody>
      </p:sp>
      <p:pic>
        <p:nvPicPr>
          <p:cNvPr id="14" name="Picture 2" descr="Member Logo">
            <a:extLst>
              <a:ext uri="{FF2B5EF4-FFF2-40B4-BE49-F238E27FC236}">
                <a16:creationId xmlns:a16="http://schemas.microsoft.com/office/drawing/2014/main" id="{8D47DCB4-EC4A-41A7-B0E7-9065CCC99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7075" y="1513832"/>
            <a:ext cx="1077844" cy="9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18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4B824-CB49-D811-6F78-5EA6AF62D5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82F4C9-0D3B-9F9B-2873-5A1233A1439C}"/>
              </a:ext>
            </a:extLst>
          </p:cNvPr>
          <p:cNvSpPr>
            <a:spLocks noGrp="1"/>
          </p:cNvSpPr>
          <p:nvPr>
            <p:ph type="title"/>
          </p:nvPr>
        </p:nvSpPr>
        <p:spPr/>
        <p:txBody>
          <a:bodyPr rtlCol="0"/>
          <a:lstStyle>
            <a:defPPr>
              <a:defRPr lang="en-GB"/>
            </a:defPPr>
          </a:lstStyle>
          <a:p>
            <a:pPr rtl="0"/>
            <a:r>
              <a:rPr lang="en-GB" sz="4000" dirty="0"/>
              <a:t>The </a:t>
            </a:r>
            <a:r>
              <a:rPr lang="en-GB" sz="4000" b="1" dirty="0">
                <a:solidFill>
                  <a:srgbClr val="B341B7"/>
                </a:solidFill>
              </a:rPr>
              <a:t>setup</a:t>
            </a:r>
            <a:r>
              <a:rPr lang="en-GB" sz="4000" dirty="0"/>
              <a:t> Function</a:t>
            </a:r>
          </a:p>
        </p:txBody>
      </p:sp>
      <p:sp>
        <p:nvSpPr>
          <p:cNvPr id="4" name="Text Placeholder 3">
            <a:extLst>
              <a:ext uri="{FF2B5EF4-FFF2-40B4-BE49-F238E27FC236}">
                <a16:creationId xmlns:a16="http://schemas.microsoft.com/office/drawing/2014/main" id="{9B09138C-0293-84AF-D526-63895E7AD4FC}"/>
              </a:ext>
            </a:extLst>
          </p:cNvPr>
          <p:cNvSpPr>
            <a:spLocks noGrp="1"/>
          </p:cNvSpPr>
          <p:nvPr>
            <p:ph type="body" sz="quarter" idx="30"/>
          </p:nvPr>
        </p:nvSpPr>
        <p:spPr>
          <a:xfrm>
            <a:off x="1101847" y="869153"/>
            <a:ext cx="4411713" cy="651831"/>
          </a:xfrm>
        </p:spPr>
        <p:txBody>
          <a:bodyPr rtlCol="0"/>
          <a:lstStyle>
            <a:defPPr>
              <a:defRPr lang="en-GB"/>
            </a:defPPr>
          </a:lstStyle>
          <a:p>
            <a:pPr rtl="0"/>
            <a:r>
              <a:rPr lang="en-GB" sz="1200" dirty="0"/>
              <a:t>The </a:t>
            </a:r>
            <a:r>
              <a:rPr lang="en-GB" sz="1200" b="1" dirty="0"/>
              <a:t>setup</a:t>
            </a:r>
            <a:r>
              <a:rPr lang="en-GB" sz="1200" dirty="0"/>
              <a:t> function is a specially named function that p5js will call for us when the sketch first starts.</a:t>
            </a:r>
          </a:p>
        </p:txBody>
      </p:sp>
      <p:sp>
        <p:nvSpPr>
          <p:cNvPr id="18" name="Slide Number Placeholder 17">
            <a:extLst>
              <a:ext uri="{FF2B5EF4-FFF2-40B4-BE49-F238E27FC236}">
                <a16:creationId xmlns:a16="http://schemas.microsoft.com/office/drawing/2014/main" id="{0F3D51EB-369B-404A-6625-1C011E8672D1}"/>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4</a:t>
            </a:fld>
            <a:endParaRPr lang="en-GB" dirty="0"/>
          </a:p>
        </p:txBody>
      </p:sp>
      <p:pic>
        <p:nvPicPr>
          <p:cNvPr id="5" name="Picture 2" descr="Member Logo">
            <a:extLst>
              <a:ext uri="{FF2B5EF4-FFF2-40B4-BE49-F238E27FC236}">
                <a16:creationId xmlns:a16="http://schemas.microsoft.com/office/drawing/2014/main" id="{D9F93414-9B9A-16CA-BA02-C6E7371A8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2678" y="2875582"/>
            <a:ext cx="1400269" cy="1169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C3CDB20-1DA4-2992-3FD5-86394182AA14}"/>
              </a:ext>
            </a:extLst>
          </p:cNvPr>
          <p:cNvPicPr>
            <a:picLocks noChangeAspect="1"/>
          </p:cNvPicPr>
          <p:nvPr/>
        </p:nvPicPr>
        <p:blipFill rotWithShape="1">
          <a:blip r:embed="rId4"/>
          <a:srcRect t="3633" b="3903"/>
          <a:stretch/>
        </p:blipFill>
        <p:spPr>
          <a:xfrm>
            <a:off x="1101847" y="2704694"/>
            <a:ext cx="6267455" cy="2680226"/>
          </a:xfrm>
          <a:prstGeom prst="rect">
            <a:avLst/>
          </a:prstGeom>
          <a:ln>
            <a:solidFill>
              <a:srgbClr val="B341B7"/>
            </a:solidFill>
          </a:ln>
        </p:spPr>
      </p:pic>
      <p:pic>
        <p:nvPicPr>
          <p:cNvPr id="19" name="Picture 18" descr="A black background with white spots&#10;&#10;Description automatically generated with medium confidence">
            <a:extLst>
              <a:ext uri="{FF2B5EF4-FFF2-40B4-BE49-F238E27FC236}">
                <a16:creationId xmlns:a16="http://schemas.microsoft.com/office/drawing/2014/main" id="{5C46E2C0-B0EB-4CE5-E069-3095D69BE59F}"/>
              </a:ext>
            </a:extLst>
          </p:cNvPr>
          <p:cNvPicPr>
            <a:picLocks noChangeAspect="1"/>
          </p:cNvPicPr>
          <p:nvPr/>
        </p:nvPicPr>
        <p:blipFill>
          <a:blip r:embed="rId5"/>
          <a:stretch>
            <a:fillRect/>
          </a:stretch>
        </p:blipFill>
        <p:spPr>
          <a:xfrm>
            <a:off x="9128272" y="739044"/>
            <a:ext cx="2755899" cy="5398677"/>
          </a:xfrm>
          <a:prstGeom prst="rect">
            <a:avLst/>
          </a:prstGeom>
          <a:ln>
            <a:solidFill>
              <a:srgbClr val="73EBF9"/>
            </a:solidFill>
          </a:ln>
        </p:spPr>
      </p:pic>
      <p:sp>
        <p:nvSpPr>
          <p:cNvPr id="20" name="Text Placeholder 3">
            <a:extLst>
              <a:ext uri="{FF2B5EF4-FFF2-40B4-BE49-F238E27FC236}">
                <a16:creationId xmlns:a16="http://schemas.microsoft.com/office/drawing/2014/main" id="{2CEC8808-2E99-1C2F-ABC1-ED17EFEA35FD}"/>
              </a:ext>
            </a:extLst>
          </p:cNvPr>
          <p:cNvSpPr txBox="1">
            <a:spLocks/>
          </p:cNvSpPr>
          <p:nvPr/>
        </p:nvSpPr>
        <p:spPr>
          <a:xfrm>
            <a:off x="9263641" y="1030863"/>
            <a:ext cx="2478280" cy="4796273"/>
          </a:xfrm>
          <a:prstGeom prst="rect">
            <a:avLst/>
          </a:prstGeom>
        </p:spPr>
        <p:txBody>
          <a:bodyPr rtlCol="0" anchor="ctr"/>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GB" sz="800" dirty="0"/>
              <a:t>Every p5js sketch needs a setup function. But what is a function, you might ask? A function is a way to group together a series of JavaScript statements and give them a name. You can create your own functions that you will call later, which is a convenient way to reuse the same lines of code without typing them repeatedly in different places. But in the case of the setup function, this is a specially named function that p5js will call for us when the sketch first starts.</a:t>
            </a:r>
          </a:p>
          <a:p>
            <a:endParaRPr lang="en-GB" sz="800" dirty="0"/>
          </a:p>
          <a:p>
            <a:r>
              <a:rPr lang="en-GB" sz="800" dirty="0"/>
              <a:t>A function in JavaScript is made of the following parts:</a:t>
            </a:r>
          </a:p>
          <a:p>
            <a:pPr marL="171450" indent="-171450">
              <a:buFont typeface="Arial" panose="020B0604020202020204" pitchFamily="34" charset="0"/>
              <a:buChar char="•"/>
            </a:pPr>
            <a:r>
              <a:rPr lang="en-GB" sz="800" dirty="0"/>
              <a:t>The function keyword</a:t>
            </a:r>
          </a:p>
          <a:p>
            <a:pPr marL="171450" indent="-171450">
              <a:buFont typeface="Arial" panose="020B0604020202020204" pitchFamily="34" charset="0"/>
              <a:buChar char="•"/>
            </a:pPr>
            <a:r>
              <a:rPr lang="en-GB" sz="800" dirty="0"/>
              <a:t>The name of the function (must start with a letter, and contain only letters, numbers, and underscores).</a:t>
            </a:r>
          </a:p>
          <a:p>
            <a:pPr marL="171450" indent="-171450">
              <a:buFont typeface="Arial" panose="020B0604020202020204" pitchFamily="34" charset="0"/>
              <a:buChar char="•"/>
            </a:pPr>
            <a:r>
              <a:rPr lang="en-GB" sz="800" dirty="0"/>
              <a:t>A list of parameters enclosed in parentheses.</a:t>
            </a:r>
          </a:p>
          <a:p>
            <a:pPr marL="171450" indent="-171450">
              <a:buFont typeface="Arial" panose="020B0604020202020204" pitchFamily="34" charset="0"/>
              <a:buChar char="•"/>
            </a:pPr>
            <a:r>
              <a:rPr lang="en-GB" sz="800" dirty="0"/>
              <a:t>The parentheses are required even if there are no parameters.</a:t>
            </a:r>
          </a:p>
          <a:p>
            <a:endParaRPr lang="en-GB" sz="800" dirty="0"/>
          </a:p>
          <a:p>
            <a:r>
              <a:rPr lang="en-GB" sz="800" dirty="0"/>
              <a:t>The body of the function:</a:t>
            </a:r>
          </a:p>
          <a:p>
            <a:pPr marL="171450" indent="-171450">
              <a:buFont typeface="Arial" panose="020B0604020202020204" pitchFamily="34" charset="0"/>
              <a:buChar char="•"/>
            </a:pPr>
            <a:r>
              <a:rPr lang="en-GB" sz="800" dirty="0"/>
              <a:t>Starts with an open curly brace {</a:t>
            </a:r>
          </a:p>
          <a:p>
            <a:pPr marL="171450" indent="-171450">
              <a:buFont typeface="Arial" panose="020B0604020202020204" pitchFamily="34" charset="0"/>
              <a:buChar char="•"/>
            </a:pPr>
            <a:r>
              <a:rPr lang="en-GB" sz="800" dirty="0"/>
              <a:t>Followed by a series of statements.</a:t>
            </a:r>
          </a:p>
          <a:p>
            <a:pPr marL="171450" indent="-171450">
              <a:buFont typeface="Arial" panose="020B0604020202020204" pitchFamily="34" charset="0"/>
              <a:buChar char="•"/>
            </a:pPr>
            <a:r>
              <a:rPr lang="en-GB" sz="800" dirty="0"/>
              <a:t>These statements will be executed each time the function is called.</a:t>
            </a:r>
          </a:p>
          <a:p>
            <a:pPr marL="171450" indent="-171450">
              <a:buFont typeface="Arial" panose="020B0604020202020204" pitchFamily="34" charset="0"/>
              <a:buChar char="•"/>
            </a:pPr>
            <a:r>
              <a:rPr lang="en-GB" sz="800" dirty="0"/>
              <a:t>Ends with a closing curly brace }</a:t>
            </a:r>
          </a:p>
        </p:txBody>
      </p:sp>
    </p:spTree>
    <p:extLst>
      <p:ext uri="{BB962C8B-B14F-4D97-AF65-F5344CB8AC3E}">
        <p14:creationId xmlns:p14="http://schemas.microsoft.com/office/powerpoint/2010/main" val="877633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92DB9-F3EB-82B2-A83F-9ED3E33814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B39B44-4448-EDCC-7C7B-6AA9427595BA}"/>
              </a:ext>
            </a:extLst>
          </p:cNvPr>
          <p:cNvSpPr>
            <a:spLocks noGrp="1"/>
          </p:cNvSpPr>
          <p:nvPr>
            <p:ph type="title"/>
          </p:nvPr>
        </p:nvSpPr>
        <p:spPr>
          <a:xfrm>
            <a:off x="1003661" y="1052108"/>
            <a:ext cx="7918148" cy="1164882"/>
          </a:xfrm>
        </p:spPr>
        <p:txBody>
          <a:bodyPr rtlCol="0"/>
          <a:lstStyle>
            <a:defPPr>
              <a:defRPr lang="en-GB"/>
            </a:defPPr>
          </a:lstStyle>
          <a:p>
            <a:pPr rtl="0"/>
            <a:r>
              <a:rPr lang="en-GB" sz="4000" dirty="0"/>
              <a:t>The </a:t>
            </a:r>
            <a:r>
              <a:rPr lang="en-GB" sz="4000" b="1" dirty="0">
                <a:solidFill>
                  <a:srgbClr val="B341B7"/>
                </a:solidFill>
              </a:rPr>
              <a:t>createCanvas</a:t>
            </a:r>
            <a:r>
              <a:rPr lang="en-GB" sz="4000" dirty="0"/>
              <a:t> Function</a:t>
            </a:r>
          </a:p>
        </p:txBody>
      </p:sp>
      <p:sp>
        <p:nvSpPr>
          <p:cNvPr id="18" name="Slide Number Placeholder 17">
            <a:extLst>
              <a:ext uri="{FF2B5EF4-FFF2-40B4-BE49-F238E27FC236}">
                <a16:creationId xmlns:a16="http://schemas.microsoft.com/office/drawing/2014/main" id="{6A51E9D1-4152-FAF4-C0FA-D95C273B3DAB}"/>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5</a:t>
            </a:fld>
            <a:endParaRPr lang="en-GB" dirty="0"/>
          </a:p>
        </p:txBody>
      </p:sp>
      <p:pic>
        <p:nvPicPr>
          <p:cNvPr id="5" name="Picture 2" descr="Member Logo">
            <a:extLst>
              <a:ext uri="{FF2B5EF4-FFF2-40B4-BE49-F238E27FC236}">
                <a16:creationId xmlns:a16="http://schemas.microsoft.com/office/drawing/2014/main" id="{097847D2-5874-DEE8-F450-2A775FC52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2678" y="2875582"/>
            <a:ext cx="1400269" cy="11692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black background with white spots&#10;&#10;Description automatically generated with medium confidence">
            <a:extLst>
              <a:ext uri="{FF2B5EF4-FFF2-40B4-BE49-F238E27FC236}">
                <a16:creationId xmlns:a16="http://schemas.microsoft.com/office/drawing/2014/main" id="{09B82D2D-DA35-B4D0-5A8C-0E0BD73028BA}"/>
              </a:ext>
            </a:extLst>
          </p:cNvPr>
          <p:cNvPicPr>
            <a:picLocks noChangeAspect="1"/>
          </p:cNvPicPr>
          <p:nvPr/>
        </p:nvPicPr>
        <p:blipFill>
          <a:blip r:embed="rId4"/>
          <a:stretch>
            <a:fillRect/>
          </a:stretch>
        </p:blipFill>
        <p:spPr>
          <a:xfrm>
            <a:off x="9128272" y="2530837"/>
            <a:ext cx="2755899" cy="1964251"/>
          </a:xfrm>
          <a:prstGeom prst="rect">
            <a:avLst/>
          </a:prstGeom>
          <a:ln>
            <a:solidFill>
              <a:srgbClr val="73EBF9"/>
            </a:solidFill>
          </a:ln>
        </p:spPr>
      </p:pic>
      <p:sp>
        <p:nvSpPr>
          <p:cNvPr id="20" name="Text Placeholder 3">
            <a:extLst>
              <a:ext uri="{FF2B5EF4-FFF2-40B4-BE49-F238E27FC236}">
                <a16:creationId xmlns:a16="http://schemas.microsoft.com/office/drawing/2014/main" id="{709033F9-AF66-F996-C11A-5DC1B7482338}"/>
              </a:ext>
            </a:extLst>
          </p:cNvPr>
          <p:cNvSpPr txBox="1">
            <a:spLocks/>
          </p:cNvSpPr>
          <p:nvPr/>
        </p:nvSpPr>
        <p:spPr>
          <a:xfrm>
            <a:off x="9263641" y="1140938"/>
            <a:ext cx="2478280" cy="4796273"/>
          </a:xfrm>
          <a:prstGeom prst="rect">
            <a:avLst/>
          </a:prstGeom>
        </p:spPr>
        <p:txBody>
          <a:bodyPr rtlCol="0" anchor="ctr"/>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GB" sz="800" dirty="0"/>
              <a:t>The createCanvas function takes two parameters*: the width of the canvas, and the height of the canvas. For starters we will create a canvas that is 400 pixels square.</a:t>
            </a:r>
          </a:p>
          <a:p>
            <a:r>
              <a:rPr lang="en-GB" sz="800" dirty="0"/>
              <a:t>Creates a canvas element in the document and sets its dimensions in pixels. This method should be called only once at the start of setup(). Calling createCanvas more than once in a sketch will result in very unpredictable behaviour. If you want more than one drawing canvas you could use </a:t>
            </a:r>
            <a:r>
              <a:rPr lang="en-GB" sz="800" dirty="0" err="1"/>
              <a:t>createGraphics</a:t>
            </a:r>
            <a:r>
              <a:rPr lang="en-GB" sz="800" dirty="0"/>
              <a:t>() (hidden by default but it can be shown).</a:t>
            </a:r>
          </a:p>
        </p:txBody>
      </p:sp>
      <p:pic>
        <p:nvPicPr>
          <p:cNvPr id="6" name="Picture 5">
            <a:extLst>
              <a:ext uri="{FF2B5EF4-FFF2-40B4-BE49-F238E27FC236}">
                <a16:creationId xmlns:a16="http://schemas.microsoft.com/office/drawing/2014/main" id="{A20558B7-5D04-7E95-CC7C-A1D7AD7381FD}"/>
              </a:ext>
            </a:extLst>
          </p:cNvPr>
          <p:cNvPicPr>
            <a:picLocks noChangeAspect="1"/>
          </p:cNvPicPr>
          <p:nvPr/>
        </p:nvPicPr>
        <p:blipFill rotWithShape="1">
          <a:blip r:embed="rId5"/>
          <a:srcRect t="3038" b="12842"/>
          <a:stretch/>
        </p:blipFill>
        <p:spPr>
          <a:xfrm>
            <a:off x="1101847" y="2781608"/>
            <a:ext cx="6267455" cy="2527058"/>
          </a:xfrm>
          <a:prstGeom prst="rect">
            <a:avLst/>
          </a:prstGeom>
          <a:ln>
            <a:solidFill>
              <a:srgbClr val="B341B7"/>
            </a:solidFill>
          </a:ln>
        </p:spPr>
      </p:pic>
      <p:sp>
        <p:nvSpPr>
          <p:cNvPr id="7" name="Text Placeholder 3">
            <a:extLst>
              <a:ext uri="{FF2B5EF4-FFF2-40B4-BE49-F238E27FC236}">
                <a16:creationId xmlns:a16="http://schemas.microsoft.com/office/drawing/2014/main" id="{3FA43EDC-67EA-9E6F-63DA-0D3B3FA71354}"/>
              </a:ext>
            </a:extLst>
          </p:cNvPr>
          <p:cNvSpPr txBox="1">
            <a:spLocks/>
          </p:cNvSpPr>
          <p:nvPr/>
        </p:nvSpPr>
        <p:spPr>
          <a:xfrm>
            <a:off x="1101847" y="869153"/>
            <a:ext cx="5489076" cy="651831"/>
          </a:xfrm>
          <a:prstGeom prst="rect">
            <a:avLst/>
          </a:prstGeom>
        </p:spPr>
        <p:txBody>
          <a:bodyPr vert="horz" lIns="91440" tIns="45720" rIns="91440" bIns="45720" rtlCol="0">
            <a:noAutofit/>
          </a:bodyPr>
          <a:lstStyle>
            <a:defPPr>
              <a:defRPr lang="en-GB"/>
            </a:defPPr>
            <a:lvl1pPr marL="0" indent="0" algn="l" defTabSz="914400" rtl="0" eaLnBrk="1" latinLnBrk="0" hangingPunct="1">
              <a:lnSpc>
                <a:spcPct val="140000"/>
              </a:lnSpc>
              <a:spcBef>
                <a:spcPts val="1000"/>
              </a:spcBef>
              <a:buFont typeface="Arial" panose="020B0604020202020204" pitchFamily="34" charset="0"/>
              <a:buNone/>
              <a:defRPr lang="en-GB"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pPr rtl="0"/>
            <a:r>
              <a:rPr lang="en-GB" sz="1200" dirty="0"/>
              <a:t>The most important thing that happens in the setup function is the creation of our canvas, which is where our graphics will be displayed. </a:t>
            </a:r>
          </a:p>
        </p:txBody>
      </p:sp>
    </p:spTree>
    <p:extLst>
      <p:ext uri="{BB962C8B-B14F-4D97-AF65-F5344CB8AC3E}">
        <p14:creationId xmlns:p14="http://schemas.microsoft.com/office/powerpoint/2010/main" val="122170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F482F-F5DD-4F8B-8EC7-F2B8F6DD34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8183FE-14FB-CD70-7CFA-F022C483142B}"/>
              </a:ext>
            </a:extLst>
          </p:cNvPr>
          <p:cNvSpPr>
            <a:spLocks noGrp="1"/>
          </p:cNvSpPr>
          <p:nvPr>
            <p:ph type="title"/>
          </p:nvPr>
        </p:nvSpPr>
        <p:spPr>
          <a:xfrm>
            <a:off x="1003661" y="1052108"/>
            <a:ext cx="7918148" cy="1164882"/>
          </a:xfrm>
        </p:spPr>
        <p:txBody>
          <a:bodyPr rtlCol="0"/>
          <a:lstStyle>
            <a:defPPr>
              <a:defRPr lang="en-GB"/>
            </a:defPPr>
          </a:lstStyle>
          <a:p>
            <a:pPr rtl="0"/>
            <a:r>
              <a:rPr lang="en-GB" sz="4000" dirty="0"/>
              <a:t>The </a:t>
            </a:r>
            <a:r>
              <a:rPr lang="en-GB" sz="4000" b="1" dirty="0">
                <a:solidFill>
                  <a:srgbClr val="B341B7"/>
                </a:solidFill>
              </a:rPr>
              <a:t>Background</a:t>
            </a:r>
            <a:r>
              <a:rPr lang="en-GB" sz="4000" dirty="0"/>
              <a:t> Function</a:t>
            </a:r>
          </a:p>
        </p:txBody>
      </p:sp>
      <p:sp>
        <p:nvSpPr>
          <p:cNvPr id="18" name="Slide Number Placeholder 17">
            <a:extLst>
              <a:ext uri="{FF2B5EF4-FFF2-40B4-BE49-F238E27FC236}">
                <a16:creationId xmlns:a16="http://schemas.microsoft.com/office/drawing/2014/main" id="{B4C0F2D3-175F-380C-477A-302A5382F33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6</a:t>
            </a:fld>
            <a:endParaRPr lang="en-GB" dirty="0"/>
          </a:p>
        </p:txBody>
      </p:sp>
      <p:pic>
        <p:nvPicPr>
          <p:cNvPr id="5" name="Picture 2" descr="Member Logo">
            <a:extLst>
              <a:ext uri="{FF2B5EF4-FFF2-40B4-BE49-F238E27FC236}">
                <a16:creationId xmlns:a16="http://schemas.microsoft.com/office/drawing/2014/main" id="{133387B6-C022-A1BE-2AB4-EDDA815C9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2678" y="2875582"/>
            <a:ext cx="1400269" cy="11692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black background with white spots&#10;&#10;Description automatically generated with medium confidence">
            <a:extLst>
              <a:ext uri="{FF2B5EF4-FFF2-40B4-BE49-F238E27FC236}">
                <a16:creationId xmlns:a16="http://schemas.microsoft.com/office/drawing/2014/main" id="{5552DBFB-C0A7-0DD9-B7B5-5653B823527D}"/>
              </a:ext>
            </a:extLst>
          </p:cNvPr>
          <p:cNvPicPr>
            <a:picLocks noChangeAspect="1"/>
          </p:cNvPicPr>
          <p:nvPr/>
        </p:nvPicPr>
        <p:blipFill>
          <a:blip r:embed="rId4"/>
          <a:stretch>
            <a:fillRect/>
          </a:stretch>
        </p:blipFill>
        <p:spPr>
          <a:xfrm>
            <a:off x="9128272" y="519850"/>
            <a:ext cx="2755899" cy="5842090"/>
          </a:xfrm>
          <a:prstGeom prst="rect">
            <a:avLst/>
          </a:prstGeom>
          <a:ln>
            <a:solidFill>
              <a:srgbClr val="73EBF9"/>
            </a:solidFill>
          </a:ln>
        </p:spPr>
      </p:pic>
      <p:sp>
        <p:nvSpPr>
          <p:cNvPr id="20" name="Text Placeholder 3">
            <a:extLst>
              <a:ext uri="{FF2B5EF4-FFF2-40B4-BE49-F238E27FC236}">
                <a16:creationId xmlns:a16="http://schemas.microsoft.com/office/drawing/2014/main" id="{FBD793D4-A217-BC1E-8FA3-4BEADFD85631}"/>
              </a:ext>
            </a:extLst>
          </p:cNvPr>
          <p:cNvSpPr txBox="1">
            <a:spLocks/>
          </p:cNvSpPr>
          <p:nvPr/>
        </p:nvSpPr>
        <p:spPr>
          <a:xfrm>
            <a:off x="9263641" y="699676"/>
            <a:ext cx="2478280" cy="5458647"/>
          </a:xfrm>
          <a:prstGeom prst="rect">
            <a:avLst/>
          </a:prstGeom>
        </p:spPr>
        <p:txBody>
          <a:bodyPr rtlCol="0" anchor="ctr"/>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GB" sz="900" b="1" dirty="0">
                <a:solidFill>
                  <a:schemeClr val="bg1"/>
                </a:solidFill>
              </a:rPr>
              <a:t>Named Colours</a:t>
            </a:r>
          </a:p>
          <a:p>
            <a:r>
              <a:rPr lang="en-GB" sz="800" dirty="0"/>
              <a:t>Certain colours can be specified using a text value that specified the name of the colour. A text value in JavaScript, also called a string, is a series of characters enclosed in either 'single' or "double" quotes*. </a:t>
            </a:r>
          </a:p>
          <a:p>
            <a:r>
              <a:rPr lang="en-GB" sz="800" dirty="0"/>
              <a:t>background('</a:t>
            </a:r>
            <a:r>
              <a:rPr lang="en-GB" sz="800" dirty="0" err="1"/>
              <a:t>LightBlue</a:t>
            </a:r>
            <a:r>
              <a:rPr lang="en-GB" sz="800" dirty="0"/>
              <a:t>’);</a:t>
            </a:r>
          </a:p>
          <a:p>
            <a:endParaRPr lang="en-GB" sz="800" dirty="0"/>
          </a:p>
          <a:p>
            <a:r>
              <a:rPr lang="en-GB" sz="900" b="1" dirty="0">
                <a:solidFill>
                  <a:schemeClr val="bg1"/>
                </a:solidFill>
              </a:rPr>
              <a:t>Shades of Gray</a:t>
            </a:r>
          </a:p>
          <a:p>
            <a:r>
              <a:rPr lang="en-GB" sz="800" dirty="0"/>
              <a:t>Shades of gray can also be specified with a single integer value from 0 to 255 where 0 is black and 255 is white.</a:t>
            </a:r>
          </a:p>
          <a:p>
            <a:r>
              <a:rPr lang="en-GB" sz="800" dirty="0"/>
              <a:t>// fill the canvas 50% gray</a:t>
            </a:r>
          </a:p>
          <a:p>
            <a:r>
              <a:rPr lang="en-GB" sz="800" dirty="0"/>
              <a:t>background(127);</a:t>
            </a:r>
          </a:p>
          <a:p>
            <a:endParaRPr lang="en-GB" sz="800" dirty="0"/>
          </a:p>
          <a:p>
            <a:r>
              <a:rPr lang="en-GB" sz="900" b="1" dirty="0">
                <a:solidFill>
                  <a:schemeClr val="bg1"/>
                </a:solidFill>
              </a:rPr>
              <a:t>RGB Values</a:t>
            </a:r>
          </a:p>
          <a:p>
            <a:r>
              <a:rPr lang="en-GB" sz="800" dirty="0"/>
              <a:t>Colours can also be specified using three numbers representing the amount of the three primary colours: red, green, and blue.</a:t>
            </a:r>
          </a:p>
          <a:p>
            <a:r>
              <a:rPr lang="en-GB" sz="800" dirty="0"/>
              <a:t>// the red green and blue values for light blue</a:t>
            </a:r>
          </a:p>
          <a:p>
            <a:r>
              <a:rPr lang="en-GB" sz="800" dirty="0"/>
              <a:t>background(173, 216, 230);</a:t>
            </a:r>
          </a:p>
          <a:p>
            <a:endParaRPr lang="en-GB" sz="800" dirty="0"/>
          </a:p>
          <a:p>
            <a:r>
              <a:rPr lang="en-GB" sz="900" b="1" dirty="0">
                <a:solidFill>
                  <a:schemeClr val="bg1"/>
                </a:solidFill>
              </a:rPr>
              <a:t>Hex Codes</a:t>
            </a:r>
          </a:p>
          <a:p>
            <a:r>
              <a:rPr lang="en-GB" sz="800" dirty="0"/>
              <a:t>To use this notation with p5js you would use a string value starting with a pound sign (#) followed by either 3 or 6 digits (i.e. '#add8e6'). However, this is the least readable way to represent a colour.</a:t>
            </a:r>
          </a:p>
          <a:p>
            <a:r>
              <a:rPr lang="en-GB" sz="800" dirty="0"/>
              <a:t>background('#00f526');</a:t>
            </a:r>
          </a:p>
        </p:txBody>
      </p:sp>
      <p:pic>
        <p:nvPicPr>
          <p:cNvPr id="9" name="Picture 8">
            <a:extLst>
              <a:ext uri="{FF2B5EF4-FFF2-40B4-BE49-F238E27FC236}">
                <a16:creationId xmlns:a16="http://schemas.microsoft.com/office/drawing/2014/main" id="{83E8B78A-C759-2139-0E6B-9770205519C8}"/>
              </a:ext>
            </a:extLst>
          </p:cNvPr>
          <p:cNvPicPr>
            <a:picLocks noChangeAspect="1"/>
          </p:cNvPicPr>
          <p:nvPr/>
        </p:nvPicPr>
        <p:blipFill rotWithShape="1">
          <a:blip r:embed="rId5"/>
          <a:srcRect b="6428"/>
          <a:stretch/>
        </p:blipFill>
        <p:spPr>
          <a:xfrm>
            <a:off x="1100573" y="2681300"/>
            <a:ext cx="6265818" cy="2727014"/>
          </a:xfrm>
          <a:prstGeom prst="rect">
            <a:avLst/>
          </a:prstGeom>
          <a:ln>
            <a:solidFill>
              <a:srgbClr val="B341B7"/>
            </a:solidFill>
          </a:ln>
        </p:spPr>
      </p:pic>
      <p:sp>
        <p:nvSpPr>
          <p:cNvPr id="12" name="Text Placeholder 3">
            <a:extLst>
              <a:ext uri="{FF2B5EF4-FFF2-40B4-BE49-F238E27FC236}">
                <a16:creationId xmlns:a16="http://schemas.microsoft.com/office/drawing/2014/main" id="{7C5DDDE0-6228-34A4-0746-4D599AEC9406}"/>
              </a:ext>
            </a:extLst>
          </p:cNvPr>
          <p:cNvSpPr txBox="1">
            <a:spLocks/>
          </p:cNvSpPr>
          <p:nvPr/>
        </p:nvSpPr>
        <p:spPr>
          <a:xfrm>
            <a:off x="1101847" y="869153"/>
            <a:ext cx="5489076" cy="651831"/>
          </a:xfrm>
          <a:prstGeom prst="rect">
            <a:avLst/>
          </a:prstGeom>
        </p:spPr>
        <p:txBody>
          <a:bodyPr vert="horz" lIns="91440" tIns="45720" rIns="91440" bIns="45720" rtlCol="0">
            <a:noAutofit/>
          </a:bodyPr>
          <a:lstStyle>
            <a:defPPr>
              <a:defRPr lang="en-GB"/>
            </a:defPPr>
            <a:lvl1pPr marL="0" indent="0" algn="l" defTabSz="914400" rtl="0" eaLnBrk="1" latinLnBrk="0" hangingPunct="1">
              <a:lnSpc>
                <a:spcPct val="140000"/>
              </a:lnSpc>
              <a:spcBef>
                <a:spcPts val="1000"/>
              </a:spcBef>
              <a:buFont typeface="Arial" panose="020B0604020202020204" pitchFamily="34" charset="0"/>
              <a:buNone/>
              <a:defRPr lang="en-GB"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pPr rtl="0"/>
            <a:r>
              <a:rPr lang="en-GB" sz="1200" dirty="0"/>
              <a:t>The background function will fill the canvas with a colour. There are several ways to specify what colour to use.</a:t>
            </a:r>
          </a:p>
        </p:txBody>
      </p:sp>
      <p:pic>
        <p:nvPicPr>
          <p:cNvPr id="21" name="Picture 20">
            <a:extLst>
              <a:ext uri="{FF2B5EF4-FFF2-40B4-BE49-F238E27FC236}">
                <a16:creationId xmlns:a16="http://schemas.microsoft.com/office/drawing/2014/main" id="{92E0D77A-B34C-A4EA-0DE4-916BA4C6CD56}"/>
              </a:ext>
            </a:extLst>
          </p:cNvPr>
          <p:cNvPicPr>
            <a:picLocks noChangeAspect="1"/>
          </p:cNvPicPr>
          <p:nvPr/>
        </p:nvPicPr>
        <p:blipFill>
          <a:blip r:embed="rId6"/>
          <a:stretch>
            <a:fillRect/>
          </a:stretch>
        </p:blipFill>
        <p:spPr>
          <a:xfrm>
            <a:off x="6240856" y="4761311"/>
            <a:ext cx="1893826" cy="1887687"/>
          </a:xfrm>
          <a:prstGeom prst="rect">
            <a:avLst/>
          </a:prstGeom>
        </p:spPr>
      </p:pic>
    </p:spTree>
    <p:extLst>
      <p:ext uri="{BB962C8B-B14F-4D97-AF65-F5344CB8AC3E}">
        <p14:creationId xmlns:p14="http://schemas.microsoft.com/office/powerpoint/2010/main" val="830860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77D72-799B-1B0F-1B4A-A21342312C5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2841AE63-F5C8-DCFA-7435-8F12966DB6FC}"/>
              </a:ext>
            </a:extLst>
          </p:cNvPr>
          <p:cNvPicPr>
            <a:picLocks noChangeAspect="1"/>
          </p:cNvPicPr>
          <p:nvPr/>
        </p:nvPicPr>
        <p:blipFill>
          <a:blip r:embed="rId3"/>
          <a:stretch>
            <a:fillRect/>
          </a:stretch>
        </p:blipFill>
        <p:spPr>
          <a:xfrm>
            <a:off x="1101847" y="2681300"/>
            <a:ext cx="6264544" cy="4016304"/>
          </a:xfrm>
          <a:prstGeom prst="rect">
            <a:avLst/>
          </a:prstGeom>
          <a:ln>
            <a:solidFill>
              <a:srgbClr val="B341B7"/>
            </a:solidFill>
          </a:ln>
        </p:spPr>
      </p:pic>
      <p:sp>
        <p:nvSpPr>
          <p:cNvPr id="2" name="Title 1">
            <a:extLst>
              <a:ext uri="{FF2B5EF4-FFF2-40B4-BE49-F238E27FC236}">
                <a16:creationId xmlns:a16="http://schemas.microsoft.com/office/drawing/2014/main" id="{0B59C27B-83AF-88C1-FCC0-2558AD221D8E}"/>
              </a:ext>
            </a:extLst>
          </p:cNvPr>
          <p:cNvSpPr>
            <a:spLocks noGrp="1"/>
          </p:cNvSpPr>
          <p:nvPr>
            <p:ph type="title"/>
          </p:nvPr>
        </p:nvSpPr>
        <p:spPr>
          <a:xfrm>
            <a:off x="1003661" y="1052108"/>
            <a:ext cx="7918148" cy="1164882"/>
          </a:xfrm>
        </p:spPr>
        <p:txBody>
          <a:bodyPr rtlCol="0"/>
          <a:lstStyle>
            <a:defPPr>
              <a:defRPr lang="en-GB"/>
            </a:defPPr>
          </a:lstStyle>
          <a:p>
            <a:pPr rtl="0"/>
            <a:r>
              <a:rPr lang="en-GB" sz="4000" dirty="0"/>
              <a:t>The </a:t>
            </a:r>
            <a:r>
              <a:rPr lang="en-GB" sz="4000" b="1" dirty="0">
                <a:solidFill>
                  <a:srgbClr val="B341B7"/>
                </a:solidFill>
              </a:rPr>
              <a:t>Draw</a:t>
            </a:r>
            <a:r>
              <a:rPr lang="en-GB" sz="4000" dirty="0"/>
              <a:t> Function</a:t>
            </a:r>
          </a:p>
        </p:txBody>
      </p:sp>
      <p:sp>
        <p:nvSpPr>
          <p:cNvPr id="18" name="Slide Number Placeholder 17">
            <a:extLst>
              <a:ext uri="{FF2B5EF4-FFF2-40B4-BE49-F238E27FC236}">
                <a16:creationId xmlns:a16="http://schemas.microsoft.com/office/drawing/2014/main" id="{BB32FBC7-586A-D540-15A3-D5167132E661}"/>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7</a:t>
            </a:fld>
            <a:endParaRPr lang="en-GB" dirty="0"/>
          </a:p>
        </p:txBody>
      </p:sp>
      <p:pic>
        <p:nvPicPr>
          <p:cNvPr id="5" name="Picture 2" descr="Member Logo">
            <a:extLst>
              <a:ext uri="{FF2B5EF4-FFF2-40B4-BE49-F238E27FC236}">
                <a16:creationId xmlns:a16="http://schemas.microsoft.com/office/drawing/2014/main" id="{04523250-45BF-2678-2392-7F54094294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2678" y="2875582"/>
            <a:ext cx="1400269" cy="11692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black background with white spots&#10;&#10;Description automatically generated with medium confidence">
            <a:extLst>
              <a:ext uri="{FF2B5EF4-FFF2-40B4-BE49-F238E27FC236}">
                <a16:creationId xmlns:a16="http://schemas.microsoft.com/office/drawing/2014/main" id="{F1AD19B0-43D6-ACDB-8877-B6CF5A46605F}"/>
              </a:ext>
            </a:extLst>
          </p:cNvPr>
          <p:cNvPicPr>
            <a:picLocks noChangeAspect="1"/>
          </p:cNvPicPr>
          <p:nvPr/>
        </p:nvPicPr>
        <p:blipFill>
          <a:blip r:embed="rId5"/>
          <a:stretch>
            <a:fillRect/>
          </a:stretch>
        </p:blipFill>
        <p:spPr>
          <a:xfrm>
            <a:off x="9128272" y="2117404"/>
            <a:ext cx="2755899" cy="2825790"/>
          </a:xfrm>
          <a:prstGeom prst="rect">
            <a:avLst/>
          </a:prstGeom>
          <a:ln>
            <a:solidFill>
              <a:srgbClr val="73EBF9"/>
            </a:solidFill>
          </a:ln>
        </p:spPr>
      </p:pic>
      <p:sp>
        <p:nvSpPr>
          <p:cNvPr id="20" name="Text Placeholder 3">
            <a:extLst>
              <a:ext uri="{FF2B5EF4-FFF2-40B4-BE49-F238E27FC236}">
                <a16:creationId xmlns:a16="http://schemas.microsoft.com/office/drawing/2014/main" id="{C6DF3AB0-D149-B3CC-ACE7-86397AC94381}"/>
              </a:ext>
            </a:extLst>
          </p:cNvPr>
          <p:cNvSpPr txBox="1">
            <a:spLocks/>
          </p:cNvSpPr>
          <p:nvPr/>
        </p:nvSpPr>
        <p:spPr>
          <a:xfrm>
            <a:off x="9263641" y="2280921"/>
            <a:ext cx="2478280" cy="2498756"/>
          </a:xfrm>
          <a:prstGeom prst="rect">
            <a:avLst/>
          </a:prstGeom>
        </p:spPr>
        <p:txBody>
          <a:bodyPr rtlCol="0" anchor="ctr"/>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GB" sz="800" dirty="0"/>
              <a:t>In theory we could put all our drawing statements in the setup function. However, the setup function will only run once, and so it would on work for a static, non-interactive sketch.</a:t>
            </a:r>
          </a:p>
          <a:p>
            <a:r>
              <a:rPr lang="en-GB" sz="800" dirty="0"/>
              <a:t>The draw function is automatically called repeatedly so your sketch can change either over time, or in response to user interaction (clicking, mouse movement, etc.).</a:t>
            </a:r>
          </a:p>
          <a:p>
            <a:r>
              <a:rPr lang="en-GB" sz="800" dirty="0"/>
              <a:t>In this example every time the draw function is called it draws a circle wherever the mouse is currently positioned.</a:t>
            </a:r>
          </a:p>
          <a:p>
            <a:r>
              <a:rPr lang="en-GB" sz="800" dirty="0"/>
              <a:t>Notice that because we only fill the canvas with a solid colour in the setup function (by calling background), all the circles that we draw persist.</a:t>
            </a:r>
          </a:p>
        </p:txBody>
      </p:sp>
      <p:sp>
        <p:nvSpPr>
          <p:cNvPr id="12" name="Text Placeholder 3">
            <a:extLst>
              <a:ext uri="{FF2B5EF4-FFF2-40B4-BE49-F238E27FC236}">
                <a16:creationId xmlns:a16="http://schemas.microsoft.com/office/drawing/2014/main" id="{E0BE0BFA-5023-1FA5-6804-9E86CA051594}"/>
              </a:ext>
            </a:extLst>
          </p:cNvPr>
          <p:cNvSpPr txBox="1">
            <a:spLocks/>
          </p:cNvSpPr>
          <p:nvPr/>
        </p:nvSpPr>
        <p:spPr>
          <a:xfrm>
            <a:off x="1101847" y="869153"/>
            <a:ext cx="5489076" cy="651831"/>
          </a:xfrm>
          <a:prstGeom prst="rect">
            <a:avLst/>
          </a:prstGeom>
        </p:spPr>
        <p:txBody>
          <a:bodyPr vert="horz" lIns="91440" tIns="45720" rIns="91440" bIns="45720" rtlCol="0">
            <a:noAutofit/>
          </a:bodyPr>
          <a:lstStyle>
            <a:defPPr>
              <a:defRPr lang="en-GB"/>
            </a:defPPr>
            <a:lvl1pPr marL="0" indent="0" algn="l" defTabSz="914400" rtl="0" eaLnBrk="1" latinLnBrk="0" hangingPunct="1">
              <a:lnSpc>
                <a:spcPct val="140000"/>
              </a:lnSpc>
              <a:spcBef>
                <a:spcPts val="1000"/>
              </a:spcBef>
              <a:buFont typeface="Arial" panose="020B0604020202020204" pitchFamily="34" charset="0"/>
              <a:buNone/>
              <a:defRPr lang="en-GB"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pPr rtl="0"/>
            <a:r>
              <a:rPr lang="en-GB" sz="1200" dirty="0"/>
              <a:t>The background function will fill the canvas with a colour. There are several ways to specify what colour to use.</a:t>
            </a:r>
          </a:p>
        </p:txBody>
      </p:sp>
      <p:pic>
        <p:nvPicPr>
          <p:cNvPr id="10" name="Picture 9">
            <a:extLst>
              <a:ext uri="{FF2B5EF4-FFF2-40B4-BE49-F238E27FC236}">
                <a16:creationId xmlns:a16="http://schemas.microsoft.com/office/drawing/2014/main" id="{41BADC5F-65DE-B94C-6CDB-FBBA7F9EF1AA}"/>
              </a:ext>
            </a:extLst>
          </p:cNvPr>
          <p:cNvPicPr>
            <a:picLocks noChangeAspect="1"/>
          </p:cNvPicPr>
          <p:nvPr/>
        </p:nvPicPr>
        <p:blipFill>
          <a:blip r:embed="rId6"/>
          <a:stretch>
            <a:fillRect/>
          </a:stretch>
        </p:blipFill>
        <p:spPr>
          <a:xfrm>
            <a:off x="5928536" y="2370656"/>
            <a:ext cx="2318796" cy="2318796"/>
          </a:xfrm>
          <a:prstGeom prst="rect">
            <a:avLst/>
          </a:prstGeom>
          <a:ln>
            <a:noFill/>
          </a:ln>
        </p:spPr>
      </p:pic>
    </p:spTree>
    <p:extLst>
      <p:ext uri="{BB962C8B-B14F-4D97-AF65-F5344CB8AC3E}">
        <p14:creationId xmlns:p14="http://schemas.microsoft.com/office/powerpoint/2010/main" val="2469632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0BC7D-1BB2-EE65-2B34-1A34CCDCED1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5EDA72E-9D39-992C-59A6-C098A016F145}"/>
              </a:ext>
            </a:extLst>
          </p:cNvPr>
          <p:cNvPicPr>
            <a:picLocks noChangeAspect="1"/>
          </p:cNvPicPr>
          <p:nvPr/>
        </p:nvPicPr>
        <p:blipFill>
          <a:blip r:embed="rId3"/>
          <a:stretch>
            <a:fillRect/>
          </a:stretch>
        </p:blipFill>
        <p:spPr>
          <a:xfrm>
            <a:off x="1101847" y="2681300"/>
            <a:ext cx="6264544" cy="4016304"/>
          </a:xfrm>
          <a:prstGeom prst="rect">
            <a:avLst/>
          </a:prstGeom>
          <a:ln>
            <a:solidFill>
              <a:srgbClr val="B341B7"/>
            </a:solidFill>
          </a:ln>
        </p:spPr>
      </p:pic>
      <p:sp>
        <p:nvSpPr>
          <p:cNvPr id="2" name="Title 1">
            <a:extLst>
              <a:ext uri="{FF2B5EF4-FFF2-40B4-BE49-F238E27FC236}">
                <a16:creationId xmlns:a16="http://schemas.microsoft.com/office/drawing/2014/main" id="{408DCB5B-9D71-D648-BAAC-DA19DD730FB6}"/>
              </a:ext>
            </a:extLst>
          </p:cNvPr>
          <p:cNvSpPr>
            <a:spLocks noGrp="1"/>
          </p:cNvSpPr>
          <p:nvPr>
            <p:ph type="title"/>
          </p:nvPr>
        </p:nvSpPr>
        <p:spPr>
          <a:xfrm>
            <a:off x="1003661" y="1052108"/>
            <a:ext cx="7918148" cy="1164882"/>
          </a:xfrm>
        </p:spPr>
        <p:txBody>
          <a:bodyPr rtlCol="0"/>
          <a:lstStyle>
            <a:defPPr>
              <a:defRPr lang="en-GB"/>
            </a:defPPr>
          </a:lstStyle>
          <a:p>
            <a:pPr rtl="0"/>
            <a:r>
              <a:rPr lang="en-GB" sz="4000" dirty="0"/>
              <a:t>The </a:t>
            </a:r>
            <a:r>
              <a:rPr lang="en-GB" sz="4000" b="1" dirty="0">
                <a:solidFill>
                  <a:srgbClr val="B341B7"/>
                </a:solidFill>
              </a:rPr>
              <a:t>Draw</a:t>
            </a:r>
            <a:r>
              <a:rPr lang="en-GB" sz="4000" dirty="0"/>
              <a:t> Function</a:t>
            </a:r>
          </a:p>
        </p:txBody>
      </p:sp>
      <p:sp>
        <p:nvSpPr>
          <p:cNvPr id="18" name="Slide Number Placeholder 17">
            <a:extLst>
              <a:ext uri="{FF2B5EF4-FFF2-40B4-BE49-F238E27FC236}">
                <a16:creationId xmlns:a16="http://schemas.microsoft.com/office/drawing/2014/main" id="{04F14CDC-D3A9-FE81-7DF0-7A77D6443D39}"/>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8</a:t>
            </a:fld>
            <a:endParaRPr lang="en-GB" dirty="0"/>
          </a:p>
        </p:txBody>
      </p:sp>
      <p:pic>
        <p:nvPicPr>
          <p:cNvPr id="5" name="Picture 2" descr="Member Logo">
            <a:extLst>
              <a:ext uri="{FF2B5EF4-FFF2-40B4-BE49-F238E27FC236}">
                <a16:creationId xmlns:a16="http://schemas.microsoft.com/office/drawing/2014/main" id="{486A0914-75B9-84F4-D6B8-D9C87B967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2678" y="2875582"/>
            <a:ext cx="1400269" cy="11692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black background with white spots&#10;&#10;Description automatically generated with medium confidence">
            <a:extLst>
              <a:ext uri="{FF2B5EF4-FFF2-40B4-BE49-F238E27FC236}">
                <a16:creationId xmlns:a16="http://schemas.microsoft.com/office/drawing/2014/main" id="{70676CA9-A529-A165-DE89-506F778A0A0E}"/>
              </a:ext>
            </a:extLst>
          </p:cNvPr>
          <p:cNvPicPr>
            <a:picLocks noChangeAspect="1"/>
          </p:cNvPicPr>
          <p:nvPr/>
        </p:nvPicPr>
        <p:blipFill>
          <a:blip r:embed="rId5"/>
          <a:stretch>
            <a:fillRect/>
          </a:stretch>
        </p:blipFill>
        <p:spPr>
          <a:xfrm>
            <a:off x="9128272" y="2117404"/>
            <a:ext cx="2755899" cy="2825790"/>
          </a:xfrm>
          <a:prstGeom prst="rect">
            <a:avLst/>
          </a:prstGeom>
          <a:ln>
            <a:solidFill>
              <a:srgbClr val="73EBF9"/>
            </a:solidFill>
          </a:ln>
        </p:spPr>
      </p:pic>
      <p:sp>
        <p:nvSpPr>
          <p:cNvPr id="20" name="Text Placeholder 3">
            <a:extLst>
              <a:ext uri="{FF2B5EF4-FFF2-40B4-BE49-F238E27FC236}">
                <a16:creationId xmlns:a16="http://schemas.microsoft.com/office/drawing/2014/main" id="{DEF2372A-8557-F2FA-EA75-D9B646EF7853}"/>
              </a:ext>
            </a:extLst>
          </p:cNvPr>
          <p:cNvSpPr txBox="1">
            <a:spLocks/>
          </p:cNvSpPr>
          <p:nvPr/>
        </p:nvSpPr>
        <p:spPr>
          <a:xfrm>
            <a:off x="9263641" y="2280921"/>
            <a:ext cx="2478280" cy="2498756"/>
          </a:xfrm>
          <a:prstGeom prst="rect">
            <a:avLst/>
          </a:prstGeom>
        </p:spPr>
        <p:txBody>
          <a:bodyPr rtlCol="0" anchor="ctr"/>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GB" sz="800" dirty="0"/>
              <a:t>In theory we could put all our drawing statements in the setup function. However, the setup function will only run once, and so it would on work for a static, non-interactive sketch.</a:t>
            </a:r>
          </a:p>
          <a:p>
            <a:r>
              <a:rPr lang="en-GB" sz="800" dirty="0"/>
              <a:t>The draw function is automatically called repeatedly so your sketch can change either over time, or in response to user interaction (clicking, mouse movement, etc.).</a:t>
            </a:r>
          </a:p>
          <a:p>
            <a:r>
              <a:rPr lang="en-GB" sz="800" dirty="0"/>
              <a:t>In this example every time the draw function is called it draws a circle wherever the mouse is currently positioned.</a:t>
            </a:r>
          </a:p>
          <a:p>
            <a:r>
              <a:rPr lang="en-GB" sz="800" dirty="0"/>
              <a:t>Notice that because we only fill the canvas with a solid colour in the setup function (by calling background), all the circles that we draw persist.</a:t>
            </a:r>
          </a:p>
        </p:txBody>
      </p:sp>
      <p:sp>
        <p:nvSpPr>
          <p:cNvPr id="12" name="Text Placeholder 3">
            <a:extLst>
              <a:ext uri="{FF2B5EF4-FFF2-40B4-BE49-F238E27FC236}">
                <a16:creationId xmlns:a16="http://schemas.microsoft.com/office/drawing/2014/main" id="{84ED4862-4BFE-E096-8206-1E5047D58B46}"/>
              </a:ext>
            </a:extLst>
          </p:cNvPr>
          <p:cNvSpPr txBox="1">
            <a:spLocks/>
          </p:cNvSpPr>
          <p:nvPr/>
        </p:nvSpPr>
        <p:spPr>
          <a:xfrm>
            <a:off x="1101847" y="869153"/>
            <a:ext cx="5489076" cy="651831"/>
          </a:xfrm>
          <a:prstGeom prst="rect">
            <a:avLst/>
          </a:prstGeom>
        </p:spPr>
        <p:txBody>
          <a:bodyPr vert="horz" lIns="91440" tIns="45720" rIns="91440" bIns="45720" rtlCol="0">
            <a:noAutofit/>
          </a:bodyPr>
          <a:lstStyle>
            <a:defPPr>
              <a:defRPr lang="en-GB"/>
            </a:defPPr>
            <a:lvl1pPr marL="0" indent="0" algn="l" defTabSz="914400" rtl="0" eaLnBrk="1" latinLnBrk="0" hangingPunct="1">
              <a:lnSpc>
                <a:spcPct val="140000"/>
              </a:lnSpc>
              <a:spcBef>
                <a:spcPts val="1000"/>
              </a:spcBef>
              <a:buFont typeface="Arial" panose="020B0604020202020204" pitchFamily="34" charset="0"/>
              <a:buNone/>
              <a:defRPr lang="en-GB"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pPr rtl="0"/>
            <a:r>
              <a:rPr lang="en-GB" sz="1200" dirty="0"/>
              <a:t>The background function will fill the canvas with a colour. There are several ways to specify what colour to use.</a:t>
            </a:r>
          </a:p>
        </p:txBody>
      </p:sp>
      <p:pic>
        <p:nvPicPr>
          <p:cNvPr id="10" name="Picture 9">
            <a:extLst>
              <a:ext uri="{FF2B5EF4-FFF2-40B4-BE49-F238E27FC236}">
                <a16:creationId xmlns:a16="http://schemas.microsoft.com/office/drawing/2014/main" id="{BA387A72-2A87-0259-E752-F2CAF537DF3E}"/>
              </a:ext>
            </a:extLst>
          </p:cNvPr>
          <p:cNvPicPr>
            <a:picLocks noChangeAspect="1"/>
          </p:cNvPicPr>
          <p:nvPr/>
        </p:nvPicPr>
        <p:blipFill>
          <a:blip r:embed="rId6"/>
          <a:stretch>
            <a:fillRect/>
          </a:stretch>
        </p:blipFill>
        <p:spPr>
          <a:xfrm>
            <a:off x="5928536" y="2370656"/>
            <a:ext cx="2318796" cy="2318796"/>
          </a:xfrm>
          <a:prstGeom prst="rect">
            <a:avLst/>
          </a:prstGeom>
          <a:ln>
            <a:noFill/>
          </a:ln>
        </p:spPr>
      </p:pic>
    </p:spTree>
    <p:extLst>
      <p:ext uri="{BB962C8B-B14F-4D97-AF65-F5344CB8AC3E}">
        <p14:creationId xmlns:p14="http://schemas.microsoft.com/office/powerpoint/2010/main" val="2012207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D66D0-7E12-A5AB-28C5-369C2E9BA5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B33989-65DC-715F-D34C-5C7B7779CB22}"/>
              </a:ext>
            </a:extLst>
          </p:cNvPr>
          <p:cNvSpPr>
            <a:spLocks noGrp="1"/>
          </p:cNvSpPr>
          <p:nvPr>
            <p:ph type="title"/>
          </p:nvPr>
        </p:nvSpPr>
        <p:spPr>
          <a:xfrm>
            <a:off x="1003661" y="1052108"/>
            <a:ext cx="7918148" cy="1164882"/>
          </a:xfrm>
        </p:spPr>
        <p:txBody>
          <a:bodyPr rtlCol="0"/>
          <a:lstStyle>
            <a:defPPr>
              <a:defRPr lang="en-GB"/>
            </a:defPPr>
          </a:lstStyle>
          <a:p>
            <a:pPr rtl="0"/>
            <a:r>
              <a:rPr lang="en-GB" sz="4000" b="1" dirty="0">
                <a:solidFill>
                  <a:srgbClr val="B341B7"/>
                </a:solidFill>
              </a:rPr>
              <a:t>Drawing</a:t>
            </a:r>
            <a:r>
              <a:rPr lang="en-GB" sz="4000" dirty="0"/>
              <a:t> Shapes</a:t>
            </a:r>
          </a:p>
        </p:txBody>
      </p:sp>
      <p:sp>
        <p:nvSpPr>
          <p:cNvPr id="18" name="Slide Number Placeholder 17">
            <a:extLst>
              <a:ext uri="{FF2B5EF4-FFF2-40B4-BE49-F238E27FC236}">
                <a16:creationId xmlns:a16="http://schemas.microsoft.com/office/drawing/2014/main" id="{B947DF06-7DF0-D8A6-8C90-D300E3DC48A1}"/>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9</a:t>
            </a:fld>
            <a:endParaRPr lang="en-GB" dirty="0"/>
          </a:p>
        </p:txBody>
      </p:sp>
      <p:pic>
        <p:nvPicPr>
          <p:cNvPr id="5" name="Picture 2" descr="Member Logo">
            <a:extLst>
              <a:ext uri="{FF2B5EF4-FFF2-40B4-BE49-F238E27FC236}">
                <a16:creationId xmlns:a16="http://schemas.microsoft.com/office/drawing/2014/main" id="{5319A725-4356-C2F5-26AC-2CA47D41B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2678" y="2875582"/>
            <a:ext cx="1400269" cy="11692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black background with white spots&#10;&#10;Description automatically generated with medium confidence">
            <a:extLst>
              <a:ext uri="{FF2B5EF4-FFF2-40B4-BE49-F238E27FC236}">
                <a16:creationId xmlns:a16="http://schemas.microsoft.com/office/drawing/2014/main" id="{F9CEDE53-9C06-991D-7E34-F208D9067792}"/>
              </a:ext>
            </a:extLst>
          </p:cNvPr>
          <p:cNvPicPr>
            <a:picLocks noChangeAspect="1"/>
          </p:cNvPicPr>
          <p:nvPr/>
        </p:nvPicPr>
        <p:blipFill>
          <a:blip r:embed="rId4"/>
          <a:stretch>
            <a:fillRect/>
          </a:stretch>
        </p:blipFill>
        <p:spPr>
          <a:xfrm>
            <a:off x="9124831" y="1990411"/>
            <a:ext cx="2755899" cy="3079285"/>
          </a:xfrm>
          <a:prstGeom prst="rect">
            <a:avLst/>
          </a:prstGeom>
          <a:ln>
            <a:solidFill>
              <a:srgbClr val="73EBF9"/>
            </a:solidFill>
          </a:ln>
        </p:spPr>
      </p:pic>
      <p:sp>
        <p:nvSpPr>
          <p:cNvPr id="20" name="Text Placeholder 3">
            <a:extLst>
              <a:ext uri="{FF2B5EF4-FFF2-40B4-BE49-F238E27FC236}">
                <a16:creationId xmlns:a16="http://schemas.microsoft.com/office/drawing/2014/main" id="{99C783F8-D2DC-C76F-39A9-EBD85758691B}"/>
              </a:ext>
            </a:extLst>
          </p:cNvPr>
          <p:cNvSpPr txBox="1">
            <a:spLocks/>
          </p:cNvSpPr>
          <p:nvPr/>
        </p:nvSpPr>
        <p:spPr>
          <a:xfrm>
            <a:off x="9263641" y="2153650"/>
            <a:ext cx="2478280" cy="2752806"/>
          </a:xfrm>
          <a:prstGeom prst="rect">
            <a:avLst/>
          </a:prstGeom>
        </p:spPr>
        <p:txBody>
          <a:bodyPr rtlCol="0" anchor="ctr"/>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GB" sz="800" b="1" dirty="0">
                <a:solidFill>
                  <a:schemeClr val="bg1"/>
                </a:solidFill>
              </a:rPr>
              <a:t>arc</a:t>
            </a:r>
            <a:r>
              <a:rPr lang="en-GB" sz="800" dirty="0"/>
              <a:t> - Draws a segment of a circle.</a:t>
            </a:r>
          </a:p>
          <a:p>
            <a:r>
              <a:rPr lang="en-GB" sz="800" b="1" dirty="0">
                <a:solidFill>
                  <a:schemeClr val="bg1"/>
                </a:solidFill>
              </a:rPr>
              <a:t>circle</a:t>
            </a:r>
            <a:r>
              <a:rPr lang="en-GB" sz="800" dirty="0"/>
              <a:t> - Draws a circle.</a:t>
            </a:r>
          </a:p>
          <a:p>
            <a:r>
              <a:rPr lang="en-GB" sz="800" b="1" dirty="0">
                <a:solidFill>
                  <a:schemeClr val="bg1"/>
                </a:solidFill>
              </a:rPr>
              <a:t>ellipse</a:t>
            </a:r>
            <a:r>
              <a:rPr lang="en-GB" sz="800" dirty="0"/>
              <a:t> - Draws an ellipse (like a circle, but with varying width and height).</a:t>
            </a:r>
          </a:p>
          <a:p>
            <a:r>
              <a:rPr lang="en-GB" sz="800" b="1" dirty="0">
                <a:solidFill>
                  <a:schemeClr val="bg1"/>
                </a:solidFill>
              </a:rPr>
              <a:t>line</a:t>
            </a:r>
            <a:r>
              <a:rPr lang="en-GB" sz="800" dirty="0"/>
              <a:t> - Draws a single line segment from one point to another.</a:t>
            </a:r>
          </a:p>
          <a:p>
            <a:r>
              <a:rPr lang="en-GB" sz="800" b="1" dirty="0">
                <a:solidFill>
                  <a:schemeClr val="bg1"/>
                </a:solidFill>
              </a:rPr>
              <a:t>point</a:t>
            </a:r>
            <a:r>
              <a:rPr lang="en-GB" sz="800" dirty="0"/>
              <a:t> - Draws a single point.</a:t>
            </a:r>
          </a:p>
          <a:p>
            <a:r>
              <a:rPr lang="en-GB" sz="800" b="1" dirty="0">
                <a:solidFill>
                  <a:schemeClr val="bg1"/>
                </a:solidFill>
              </a:rPr>
              <a:t>quad</a:t>
            </a:r>
            <a:r>
              <a:rPr lang="en-GB" sz="800" dirty="0"/>
              <a:t> - Draws an arbitrary four sided shape connecting four points.</a:t>
            </a:r>
          </a:p>
          <a:p>
            <a:r>
              <a:rPr lang="en-GB" sz="800" b="1" dirty="0" err="1">
                <a:solidFill>
                  <a:schemeClr val="bg1"/>
                </a:solidFill>
              </a:rPr>
              <a:t>rect</a:t>
            </a:r>
            <a:r>
              <a:rPr lang="en-GB" sz="800" dirty="0"/>
              <a:t> - Draws a rectangle.</a:t>
            </a:r>
          </a:p>
          <a:p>
            <a:r>
              <a:rPr lang="en-GB" sz="800" b="1" dirty="0">
                <a:solidFill>
                  <a:schemeClr val="bg1"/>
                </a:solidFill>
              </a:rPr>
              <a:t>square</a:t>
            </a:r>
            <a:r>
              <a:rPr lang="en-GB" sz="800" dirty="0"/>
              <a:t> - Draws a square.</a:t>
            </a:r>
          </a:p>
          <a:p>
            <a:r>
              <a:rPr lang="en-GB" sz="800" b="1" dirty="0">
                <a:solidFill>
                  <a:schemeClr val="bg1"/>
                </a:solidFill>
              </a:rPr>
              <a:t>triangle</a:t>
            </a:r>
            <a:r>
              <a:rPr lang="en-GB" sz="800" dirty="0"/>
              <a:t> - Draws a three sided shape connecting three points.</a:t>
            </a:r>
          </a:p>
        </p:txBody>
      </p:sp>
      <p:sp>
        <p:nvSpPr>
          <p:cNvPr id="12" name="Text Placeholder 3">
            <a:extLst>
              <a:ext uri="{FF2B5EF4-FFF2-40B4-BE49-F238E27FC236}">
                <a16:creationId xmlns:a16="http://schemas.microsoft.com/office/drawing/2014/main" id="{A97BA68F-A01A-40F8-1889-6057F386C9A3}"/>
              </a:ext>
            </a:extLst>
          </p:cNvPr>
          <p:cNvSpPr txBox="1">
            <a:spLocks/>
          </p:cNvSpPr>
          <p:nvPr/>
        </p:nvSpPr>
        <p:spPr>
          <a:xfrm>
            <a:off x="1101847" y="869153"/>
            <a:ext cx="3850399" cy="651831"/>
          </a:xfrm>
          <a:prstGeom prst="rect">
            <a:avLst/>
          </a:prstGeom>
        </p:spPr>
        <p:txBody>
          <a:bodyPr vert="horz" lIns="91440" tIns="45720" rIns="91440" bIns="45720" rtlCol="0">
            <a:noAutofit/>
          </a:bodyPr>
          <a:lstStyle>
            <a:defPPr>
              <a:defRPr lang="en-GB"/>
            </a:defPPr>
            <a:lvl1pPr marL="0" indent="0" algn="l" defTabSz="914400" rtl="0" eaLnBrk="1" latinLnBrk="0" hangingPunct="1">
              <a:lnSpc>
                <a:spcPct val="140000"/>
              </a:lnSpc>
              <a:spcBef>
                <a:spcPts val="1000"/>
              </a:spcBef>
              <a:buFont typeface="Arial" panose="020B0604020202020204" pitchFamily="34" charset="0"/>
              <a:buNone/>
              <a:defRPr lang="en-GB"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pPr rtl="0"/>
            <a:r>
              <a:rPr lang="en-GB" sz="1200" dirty="0"/>
              <a:t>P5js includes many different built in functions for drawing basic shapes:</a:t>
            </a:r>
          </a:p>
        </p:txBody>
      </p:sp>
      <p:pic>
        <p:nvPicPr>
          <p:cNvPr id="11" name="Picture 10">
            <a:extLst>
              <a:ext uri="{FF2B5EF4-FFF2-40B4-BE49-F238E27FC236}">
                <a16:creationId xmlns:a16="http://schemas.microsoft.com/office/drawing/2014/main" id="{7E4FCF81-88D1-D3C2-61F4-74D49D89A2EF}"/>
              </a:ext>
            </a:extLst>
          </p:cNvPr>
          <p:cNvPicPr>
            <a:picLocks noChangeAspect="1"/>
          </p:cNvPicPr>
          <p:nvPr/>
        </p:nvPicPr>
        <p:blipFill>
          <a:blip r:embed="rId5"/>
          <a:stretch>
            <a:fillRect/>
          </a:stretch>
        </p:blipFill>
        <p:spPr>
          <a:xfrm>
            <a:off x="1056123" y="2717301"/>
            <a:ext cx="4831500" cy="3072532"/>
          </a:xfrm>
          <a:prstGeom prst="rect">
            <a:avLst/>
          </a:prstGeom>
          <a:ln>
            <a:solidFill>
              <a:srgbClr val="B341B7"/>
            </a:solidFill>
          </a:ln>
        </p:spPr>
      </p:pic>
      <p:pic>
        <p:nvPicPr>
          <p:cNvPr id="8" name="Picture 7">
            <a:extLst>
              <a:ext uri="{FF2B5EF4-FFF2-40B4-BE49-F238E27FC236}">
                <a16:creationId xmlns:a16="http://schemas.microsoft.com/office/drawing/2014/main" id="{1D62A9A5-8880-CE5E-D7F4-E3CA30251D9E}"/>
              </a:ext>
            </a:extLst>
          </p:cNvPr>
          <p:cNvPicPr>
            <a:picLocks noChangeAspect="1"/>
          </p:cNvPicPr>
          <p:nvPr/>
        </p:nvPicPr>
        <p:blipFill>
          <a:blip r:embed="rId6"/>
          <a:stretch>
            <a:fillRect/>
          </a:stretch>
        </p:blipFill>
        <p:spPr>
          <a:xfrm>
            <a:off x="5887623" y="4760632"/>
            <a:ext cx="998952" cy="1045260"/>
          </a:xfrm>
          <a:prstGeom prst="rect">
            <a:avLst/>
          </a:prstGeom>
        </p:spPr>
      </p:pic>
    </p:spTree>
    <p:extLst>
      <p:ext uri="{BB962C8B-B14F-4D97-AF65-F5344CB8AC3E}">
        <p14:creationId xmlns:p14="http://schemas.microsoft.com/office/powerpoint/2010/main" val="4054795476"/>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6774621_TF11936837_Win32" id="{6FE25588-2BEE-489B-94A5-B1411D9D03CB}" vid="{0FF049F1-5D48-447F-9C87-2D2E007BA3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C44BFB8-0B48-48D5-A0BA-9317960E8F6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{AF2C1EE4-B678-42D8-BB8B-3A9849AD03C5}tf11936837_win32</Template>
  <TotalTime>314</TotalTime>
  <Words>1233</Words>
  <Application>Microsoft Office PowerPoint</Application>
  <PresentationFormat>Widescreen</PresentationFormat>
  <Paragraphs>99</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Arial Nova</vt:lpstr>
      <vt:lpstr>Biome</vt:lpstr>
      <vt:lpstr>Biome Light</vt:lpstr>
      <vt:lpstr>Calibri</vt:lpstr>
      <vt:lpstr>Segoe UI</vt:lpstr>
      <vt:lpstr>Office Theme</vt:lpstr>
      <vt:lpstr>OpenProcessing</vt:lpstr>
      <vt:lpstr>Introduction</vt:lpstr>
      <vt:lpstr>Overview</vt:lpstr>
      <vt:lpstr>The setup Function</vt:lpstr>
      <vt:lpstr>The createCanvas Function</vt:lpstr>
      <vt:lpstr>The Background Function</vt:lpstr>
      <vt:lpstr>The Draw Function</vt:lpstr>
      <vt:lpstr>The Draw Function</vt:lpstr>
      <vt:lpstr>Drawing Shapes</vt:lpstr>
      <vt:lpstr>Drawing Shapes</vt:lpstr>
      <vt:lpstr>Fills and Strokes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OpenProcessing</dc:title>
  <dc:creator>Ahmed Yousuf</dc:creator>
  <cp:lastModifiedBy>Ahmed Yousuf</cp:lastModifiedBy>
  <cp:revision>4</cp:revision>
  <dcterms:created xsi:type="dcterms:W3CDTF">2024-02-06T06:43:25Z</dcterms:created>
  <dcterms:modified xsi:type="dcterms:W3CDTF">2024-02-06T11:57:35Z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